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331" r:id="rId4"/>
    <p:sldId id="334" r:id="rId5"/>
    <p:sldId id="335" r:id="rId6"/>
    <p:sldId id="341" r:id="rId7"/>
    <p:sldId id="369" r:id="rId8"/>
    <p:sldId id="337" r:id="rId9"/>
    <p:sldId id="339" r:id="rId10"/>
    <p:sldId id="340" r:id="rId11"/>
    <p:sldId id="338" r:id="rId12"/>
    <p:sldId id="342" r:id="rId13"/>
    <p:sldId id="343" r:id="rId14"/>
    <p:sldId id="346" r:id="rId15"/>
    <p:sldId id="344" r:id="rId16"/>
    <p:sldId id="350" r:id="rId17"/>
    <p:sldId id="273" r:id="rId18"/>
    <p:sldId id="332" r:id="rId19"/>
    <p:sldId id="358" r:id="rId20"/>
    <p:sldId id="351" r:id="rId21"/>
    <p:sldId id="352" r:id="rId22"/>
    <p:sldId id="353" r:id="rId23"/>
    <p:sldId id="354" r:id="rId24"/>
    <p:sldId id="355" r:id="rId25"/>
    <p:sldId id="281" r:id="rId26"/>
    <p:sldId id="359" r:id="rId27"/>
    <p:sldId id="361" r:id="rId28"/>
    <p:sldId id="362" r:id="rId29"/>
    <p:sldId id="363" r:id="rId30"/>
    <p:sldId id="367" r:id="rId31"/>
    <p:sldId id="28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966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8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9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20" Type="http://schemas.openxmlformats.org/officeDocument/2006/relationships/image" Target="../media/image40.png"/><Relationship Id="rId41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490C05C-13B7-4F94-A711-002FA9BA4170}"/>
              </a:ext>
            </a:extLst>
          </p:cNvPr>
          <p:cNvSpPr txBox="1">
            <a:spLocks/>
          </p:cNvSpPr>
          <p:nvPr/>
        </p:nvSpPr>
        <p:spPr>
          <a:xfrm>
            <a:off x="753579" y="1975698"/>
            <a:ext cx="344487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000" dirty="0">
                <a:solidFill>
                  <a:srgbClr val="FFFFFF"/>
                </a:solidFill>
              </a:rPr>
              <a:t>AI</a:t>
            </a:r>
            <a:r>
              <a:rPr lang="en-US" sz="8000" spc="-105" dirty="0">
                <a:solidFill>
                  <a:srgbClr val="FFFFFF"/>
                </a:solidFill>
              </a:rPr>
              <a:t> </a:t>
            </a:r>
            <a:r>
              <a:rPr lang="ko-KR" altLang="en-US" sz="8000" dirty="0">
                <a:solidFill>
                  <a:srgbClr val="FFFFFF"/>
                </a:solidFill>
              </a:rPr>
              <a:t>입문</a:t>
            </a:r>
            <a:endParaRPr lang="ko-KR" altLang="en-US" sz="8000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47A007D7-4E17-4CA1-94AD-FF4AB3D83806}"/>
              </a:ext>
            </a:extLst>
          </p:cNvPr>
          <p:cNvSpPr txBox="1">
            <a:spLocks/>
          </p:cNvSpPr>
          <p:nvPr/>
        </p:nvSpPr>
        <p:spPr>
          <a:xfrm>
            <a:off x="6649907" y="4750249"/>
            <a:ext cx="5601896" cy="125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000" dirty="0">
                <a:solidFill>
                  <a:schemeClr val="bg1"/>
                </a:solidFill>
              </a:rPr>
              <a:t>제어계측공학과 최정선 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dirty="0">
                <a:solidFill>
                  <a:schemeClr val="bg1"/>
                </a:solidFill>
              </a:rPr>
              <a:t>201720647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423949-49A7-440B-B6E4-C19E191D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34" y="1188389"/>
            <a:ext cx="8782680" cy="478221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209D234-382A-4E51-9528-EA31C7DF72EB}"/>
              </a:ext>
            </a:extLst>
          </p:cNvPr>
          <p:cNvGrpSpPr/>
          <p:nvPr/>
        </p:nvGrpSpPr>
        <p:grpSpPr>
          <a:xfrm>
            <a:off x="6096000" y="411508"/>
            <a:ext cx="3190114" cy="350824"/>
            <a:chOff x="4015104" y="322783"/>
            <a:chExt cx="3190114" cy="350824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F80089EE-F330-4A9C-B45C-7000F2AF3C0A}"/>
                </a:ext>
              </a:extLst>
            </p:cNvPr>
            <p:cNvSpPr/>
            <p:nvPr/>
          </p:nvSpPr>
          <p:spPr>
            <a:xfrm>
              <a:off x="4015104" y="322783"/>
              <a:ext cx="1085088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24283DA0-56C8-4196-8C3C-DA8AD6511DDE}"/>
                </a:ext>
              </a:extLst>
            </p:cNvPr>
            <p:cNvSpPr/>
            <p:nvPr/>
          </p:nvSpPr>
          <p:spPr>
            <a:xfrm>
              <a:off x="4897501" y="322783"/>
              <a:ext cx="1085088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84F6154A-0907-4758-8E34-F2B00A50E89C}"/>
                </a:ext>
              </a:extLst>
            </p:cNvPr>
            <p:cNvSpPr/>
            <p:nvPr/>
          </p:nvSpPr>
          <p:spPr>
            <a:xfrm>
              <a:off x="5779896" y="322783"/>
              <a:ext cx="814273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6E55483-2D8A-4F15-B399-A5CCE5C6C14C}"/>
                </a:ext>
              </a:extLst>
            </p:cNvPr>
            <p:cNvSpPr/>
            <p:nvPr/>
          </p:nvSpPr>
          <p:spPr>
            <a:xfrm>
              <a:off x="6391402" y="322783"/>
              <a:ext cx="813816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939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6451384-56EB-47AB-A17F-4817B059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1" y="998685"/>
            <a:ext cx="8640381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1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851E73-B915-42AF-8657-F39C1CB67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78" y="1129885"/>
            <a:ext cx="10720641" cy="4039989"/>
          </a:xfrm>
          <a:prstGeom prst="rect">
            <a:avLst/>
          </a:prstGeom>
        </p:spPr>
      </p:pic>
      <p:sp>
        <p:nvSpPr>
          <p:cNvPr id="8" name="object 44">
            <a:extLst>
              <a:ext uri="{FF2B5EF4-FFF2-40B4-BE49-F238E27FC236}">
                <a16:creationId xmlns:a16="http://schemas.microsoft.com/office/drawing/2014/main" id="{39B8D465-B9CE-424A-B18F-D35FD2FF5D56}"/>
              </a:ext>
            </a:extLst>
          </p:cNvPr>
          <p:cNvSpPr/>
          <p:nvPr/>
        </p:nvSpPr>
        <p:spPr>
          <a:xfrm>
            <a:off x="6096000" y="439343"/>
            <a:ext cx="1085088" cy="35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5">
            <a:extLst>
              <a:ext uri="{FF2B5EF4-FFF2-40B4-BE49-F238E27FC236}">
                <a16:creationId xmlns:a16="http://schemas.microsoft.com/office/drawing/2014/main" id="{56C35B93-B78A-43BC-A2E7-E8A6A74C38E9}"/>
              </a:ext>
            </a:extLst>
          </p:cNvPr>
          <p:cNvSpPr/>
          <p:nvPr/>
        </p:nvSpPr>
        <p:spPr>
          <a:xfrm>
            <a:off x="6978395" y="439343"/>
            <a:ext cx="813815" cy="350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6112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6CC31D-BD8F-4CCF-AEED-A641BBC97034}"/>
              </a:ext>
            </a:extLst>
          </p:cNvPr>
          <p:cNvGrpSpPr/>
          <p:nvPr/>
        </p:nvGrpSpPr>
        <p:grpSpPr>
          <a:xfrm>
            <a:off x="5993002" y="385691"/>
            <a:ext cx="4415663" cy="350824"/>
            <a:chOff x="3402203" y="322783"/>
            <a:chExt cx="4415663" cy="350824"/>
          </a:xfrm>
        </p:grpSpPr>
        <p:sp>
          <p:nvSpPr>
            <p:cNvPr id="8" name="object 40">
              <a:extLst>
                <a:ext uri="{FF2B5EF4-FFF2-40B4-BE49-F238E27FC236}">
                  <a16:creationId xmlns:a16="http://schemas.microsoft.com/office/drawing/2014/main" id="{443D4A9D-C232-4E26-928E-B4EC8E5ECB3F}"/>
                </a:ext>
              </a:extLst>
            </p:cNvPr>
            <p:cNvSpPr/>
            <p:nvPr/>
          </p:nvSpPr>
          <p:spPr>
            <a:xfrm>
              <a:off x="3402203" y="322783"/>
              <a:ext cx="271272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1">
              <a:extLst>
                <a:ext uri="{FF2B5EF4-FFF2-40B4-BE49-F238E27FC236}">
                  <a16:creationId xmlns:a16="http://schemas.microsoft.com/office/drawing/2014/main" id="{13B6F39E-62F5-47DF-8280-D5881754E6FD}"/>
                </a:ext>
              </a:extLst>
            </p:cNvPr>
            <p:cNvSpPr/>
            <p:nvPr/>
          </p:nvSpPr>
          <p:spPr>
            <a:xfrm>
              <a:off x="3537839" y="322783"/>
              <a:ext cx="814273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2">
              <a:extLst>
                <a:ext uri="{FF2B5EF4-FFF2-40B4-BE49-F238E27FC236}">
                  <a16:creationId xmlns:a16="http://schemas.microsoft.com/office/drawing/2014/main" id="{8CCAB216-3A6B-4707-81E5-59A51701518A}"/>
                </a:ext>
              </a:extLst>
            </p:cNvPr>
            <p:cNvSpPr/>
            <p:nvPr/>
          </p:nvSpPr>
          <p:spPr>
            <a:xfrm>
              <a:off x="4150740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43">
              <a:extLst>
                <a:ext uri="{FF2B5EF4-FFF2-40B4-BE49-F238E27FC236}">
                  <a16:creationId xmlns:a16="http://schemas.microsoft.com/office/drawing/2014/main" id="{C8F5E502-E37D-4290-963F-4C807C8D3070}"/>
                </a:ext>
              </a:extLst>
            </p:cNvPr>
            <p:cNvSpPr/>
            <p:nvPr/>
          </p:nvSpPr>
          <p:spPr>
            <a:xfrm>
              <a:off x="4693284" y="322783"/>
              <a:ext cx="306324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44">
              <a:extLst>
                <a:ext uri="{FF2B5EF4-FFF2-40B4-BE49-F238E27FC236}">
                  <a16:creationId xmlns:a16="http://schemas.microsoft.com/office/drawing/2014/main" id="{AF5449B8-C897-4FB4-AD90-D11A876B3D60}"/>
                </a:ext>
              </a:extLst>
            </p:cNvPr>
            <p:cNvSpPr/>
            <p:nvPr/>
          </p:nvSpPr>
          <p:spPr>
            <a:xfrm>
              <a:off x="4897501" y="322783"/>
              <a:ext cx="813815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5">
              <a:extLst>
                <a:ext uri="{FF2B5EF4-FFF2-40B4-BE49-F238E27FC236}">
                  <a16:creationId xmlns:a16="http://schemas.microsoft.com/office/drawing/2014/main" id="{8171AFD3-32AE-4BA1-8CE1-2554589A7532}"/>
                </a:ext>
              </a:extLst>
            </p:cNvPr>
            <p:cNvSpPr/>
            <p:nvPr/>
          </p:nvSpPr>
          <p:spPr>
            <a:xfrm>
              <a:off x="5508625" y="322783"/>
              <a:ext cx="813815" cy="3508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6">
              <a:extLst>
                <a:ext uri="{FF2B5EF4-FFF2-40B4-BE49-F238E27FC236}">
                  <a16:creationId xmlns:a16="http://schemas.microsoft.com/office/drawing/2014/main" id="{A6674C47-85DD-4DC1-9C18-7492963B0810}"/>
                </a:ext>
              </a:extLst>
            </p:cNvPr>
            <p:cNvSpPr/>
            <p:nvPr/>
          </p:nvSpPr>
          <p:spPr>
            <a:xfrm>
              <a:off x="6119748" y="322783"/>
              <a:ext cx="1085494" cy="350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47">
              <a:extLst>
                <a:ext uri="{FF2B5EF4-FFF2-40B4-BE49-F238E27FC236}">
                  <a16:creationId xmlns:a16="http://schemas.microsoft.com/office/drawing/2014/main" id="{90FE2CB7-F181-4FC3-9A8D-ADD5DBD12B03}"/>
                </a:ext>
              </a:extLst>
            </p:cNvPr>
            <p:cNvSpPr/>
            <p:nvPr/>
          </p:nvSpPr>
          <p:spPr>
            <a:xfrm>
              <a:off x="7004050" y="322783"/>
              <a:ext cx="813816" cy="3508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F27B7C-2529-4E37-BA58-3D9CCA80EA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282" y="1453051"/>
            <a:ext cx="5720720" cy="32098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1C6DBF-0F6D-4033-AD27-DAF4645351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1539" y="1453051"/>
            <a:ext cx="4868575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8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6CC31D-BD8F-4CCF-AEED-A641BBC97034}"/>
              </a:ext>
            </a:extLst>
          </p:cNvPr>
          <p:cNvGrpSpPr/>
          <p:nvPr/>
        </p:nvGrpSpPr>
        <p:grpSpPr>
          <a:xfrm>
            <a:off x="5993002" y="385691"/>
            <a:ext cx="4415663" cy="350824"/>
            <a:chOff x="3402203" y="322783"/>
            <a:chExt cx="4415663" cy="350824"/>
          </a:xfrm>
        </p:grpSpPr>
        <p:sp>
          <p:nvSpPr>
            <p:cNvPr id="8" name="object 40">
              <a:extLst>
                <a:ext uri="{FF2B5EF4-FFF2-40B4-BE49-F238E27FC236}">
                  <a16:creationId xmlns:a16="http://schemas.microsoft.com/office/drawing/2014/main" id="{443D4A9D-C232-4E26-928E-B4EC8E5ECB3F}"/>
                </a:ext>
              </a:extLst>
            </p:cNvPr>
            <p:cNvSpPr/>
            <p:nvPr/>
          </p:nvSpPr>
          <p:spPr>
            <a:xfrm>
              <a:off x="3402203" y="322783"/>
              <a:ext cx="271272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1">
              <a:extLst>
                <a:ext uri="{FF2B5EF4-FFF2-40B4-BE49-F238E27FC236}">
                  <a16:creationId xmlns:a16="http://schemas.microsoft.com/office/drawing/2014/main" id="{13B6F39E-62F5-47DF-8280-D5881754E6FD}"/>
                </a:ext>
              </a:extLst>
            </p:cNvPr>
            <p:cNvSpPr/>
            <p:nvPr/>
          </p:nvSpPr>
          <p:spPr>
            <a:xfrm>
              <a:off x="3537839" y="322783"/>
              <a:ext cx="814273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2">
              <a:extLst>
                <a:ext uri="{FF2B5EF4-FFF2-40B4-BE49-F238E27FC236}">
                  <a16:creationId xmlns:a16="http://schemas.microsoft.com/office/drawing/2014/main" id="{8CCAB216-3A6B-4707-81E5-59A51701518A}"/>
                </a:ext>
              </a:extLst>
            </p:cNvPr>
            <p:cNvSpPr/>
            <p:nvPr/>
          </p:nvSpPr>
          <p:spPr>
            <a:xfrm>
              <a:off x="4150740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43">
              <a:extLst>
                <a:ext uri="{FF2B5EF4-FFF2-40B4-BE49-F238E27FC236}">
                  <a16:creationId xmlns:a16="http://schemas.microsoft.com/office/drawing/2014/main" id="{C8F5E502-E37D-4290-963F-4C807C8D3070}"/>
                </a:ext>
              </a:extLst>
            </p:cNvPr>
            <p:cNvSpPr/>
            <p:nvPr/>
          </p:nvSpPr>
          <p:spPr>
            <a:xfrm>
              <a:off x="4693284" y="322783"/>
              <a:ext cx="306324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44">
              <a:extLst>
                <a:ext uri="{FF2B5EF4-FFF2-40B4-BE49-F238E27FC236}">
                  <a16:creationId xmlns:a16="http://schemas.microsoft.com/office/drawing/2014/main" id="{AF5449B8-C897-4FB4-AD90-D11A876B3D60}"/>
                </a:ext>
              </a:extLst>
            </p:cNvPr>
            <p:cNvSpPr/>
            <p:nvPr/>
          </p:nvSpPr>
          <p:spPr>
            <a:xfrm>
              <a:off x="4897501" y="322783"/>
              <a:ext cx="813815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5">
              <a:extLst>
                <a:ext uri="{FF2B5EF4-FFF2-40B4-BE49-F238E27FC236}">
                  <a16:creationId xmlns:a16="http://schemas.microsoft.com/office/drawing/2014/main" id="{8171AFD3-32AE-4BA1-8CE1-2554589A7532}"/>
                </a:ext>
              </a:extLst>
            </p:cNvPr>
            <p:cNvSpPr/>
            <p:nvPr/>
          </p:nvSpPr>
          <p:spPr>
            <a:xfrm>
              <a:off x="5508625" y="322783"/>
              <a:ext cx="813815" cy="3508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6">
              <a:extLst>
                <a:ext uri="{FF2B5EF4-FFF2-40B4-BE49-F238E27FC236}">
                  <a16:creationId xmlns:a16="http://schemas.microsoft.com/office/drawing/2014/main" id="{A6674C47-85DD-4DC1-9C18-7492963B0810}"/>
                </a:ext>
              </a:extLst>
            </p:cNvPr>
            <p:cNvSpPr/>
            <p:nvPr/>
          </p:nvSpPr>
          <p:spPr>
            <a:xfrm>
              <a:off x="6119748" y="322783"/>
              <a:ext cx="1085494" cy="350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47">
              <a:extLst>
                <a:ext uri="{FF2B5EF4-FFF2-40B4-BE49-F238E27FC236}">
                  <a16:creationId xmlns:a16="http://schemas.microsoft.com/office/drawing/2014/main" id="{90FE2CB7-F181-4FC3-9A8D-ADD5DBD12B03}"/>
                </a:ext>
              </a:extLst>
            </p:cNvPr>
            <p:cNvSpPr/>
            <p:nvPr/>
          </p:nvSpPr>
          <p:spPr>
            <a:xfrm>
              <a:off x="7004050" y="322783"/>
              <a:ext cx="813816" cy="3508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10863DD-A1E9-431F-827F-C98E445E769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420"/>
          <a:stretch/>
        </p:blipFill>
        <p:spPr>
          <a:xfrm>
            <a:off x="162560" y="1214205"/>
            <a:ext cx="10937059" cy="49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03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470420-A6AC-4F73-8E96-7207FE9A8D70}"/>
              </a:ext>
            </a:extLst>
          </p:cNvPr>
          <p:cNvGrpSpPr/>
          <p:nvPr/>
        </p:nvGrpSpPr>
        <p:grpSpPr>
          <a:xfrm>
            <a:off x="5993002" y="385691"/>
            <a:ext cx="4415663" cy="350824"/>
            <a:chOff x="3402203" y="322783"/>
            <a:chExt cx="4415663" cy="350824"/>
          </a:xfrm>
        </p:grpSpPr>
        <p:sp>
          <p:nvSpPr>
            <p:cNvPr id="8" name="object 40">
              <a:extLst>
                <a:ext uri="{FF2B5EF4-FFF2-40B4-BE49-F238E27FC236}">
                  <a16:creationId xmlns:a16="http://schemas.microsoft.com/office/drawing/2014/main" id="{F5FC75E8-BC21-412A-BE77-358F28DFA136}"/>
                </a:ext>
              </a:extLst>
            </p:cNvPr>
            <p:cNvSpPr/>
            <p:nvPr/>
          </p:nvSpPr>
          <p:spPr>
            <a:xfrm>
              <a:off x="3402203" y="322783"/>
              <a:ext cx="271272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1">
              <a:extLst>
                <a:ext uri="{FF2B5EF4-FFF2-40B4-BE49-F238E27FC236}">
                  <a16:creationId xmlns:a16="http://schemas.microsoft.com/office/drawing/2014/main" id="{431FD43A-1125-4B89-AEAA-75D1CF21290C}"/>
                </a:ext>
              </a:extLst>
            </p:cNvPr>
            <p:cNvSpPr/>
            <p:nvPr/>
          </p:nvSpPr>
          <p:spPr>
            <a:xfrm>
              <a:off x="3537839" y="322783"/>
              <a:ext cx="814273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2">
              <a:extLst>
                <a:ext uri="{FF2B5EF4-FFF2-40B4-BE49-F238E27FC236}">
                  <a16:creationId xmlns:a16="http://schemas.microsoft.com/office/drawing/2014/main" id="{3C82C89F-8F8C-4773-AD9B-A70B708E6FA6}"/>
                </a:ext>
              </a:extLst>
            </p:cNvPr>
            <p:cNvSpPr/>
            <p:nvPr/>
          </p:nvSpPr>
          <p:spPr>
            <a:xfrm>
              <a:off x="4150740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43">
              <a:extLst>
                <a:ext uri="{FF2B5EF4-FFF2-40B4-BE49-F238E27FC236}">
                  <a16:creationId xmlns:a16="http://schemas.microsoft.com/office/drawing/2014/main" id="{5BA3A082-219B-4CAB-8B74-82E5D346E407}"/>
                </a:ext>
              </a:extLst>
            </p:cNvPr>
            <p:cNvSpPr/>
            <p:nvPr/>
          </p:nvSpPr>
          <p:spPr>
            <a:xfrm>
              <a:off x="4693284" y="322783"/>
              <a:ext cx="306324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44">
              <a:extLst>
                <a:ext uri="{FF2B5EF4-FFF2-40B4-BE49-F238E27FC236}">
                  <a16:creationId xmlns:a16="http://schemas.microsoft.com/office/drawing/2014/main" id="{15228617-B916-4789-B352-282C35DBC708}"/>
                </a:ext>
              </a:extLst>
            </p:cNvPr>
            <p:cNvSpPr/>
            <p:nvPr/>
          </p:nvSpPr>
          <p:spPr>
            <a:xfrm>
              <a:off x="4897501" y="322783"/>
              <a:ext cx="813815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5">
              <a:extLst>
                <a:ext uri="{FF2B5EF4-FFF2-40B4-BE49-F238E27FC236}">
                  <a16:creationId xmlns:a16="http://schemas.microsoft.com/office/drawing/2014/main" id="{76901BB9-4163-439A-B933-D54F06FEB84D}"/>
                </a:ext>
              </a:extLst>
            </p:cNvPr>
            <p:cNvSpPr/>
            <p:nvPr/>
          </p:nvSpPr>
          <p:spPr>
            <a:xfrm>
              <a:off x="5508625" y="322783"/>
              <a:ext cx="813815" cy="3508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6">
              <a:extLst>
                <a:ext uri="{FF2B5EF4-FFF2-40B4-BE49-F238E27FC236}">
                  <a16:creationId xmlns:a16="http://schemas.microsoft.com/office/drawing/2014/main" id="{CF943102-D39E-46B4-96B8-00C35D52F67D}"/>
                </a:ext>
              </a:extLst>
            </p:cNvPr>
            <p:cNvSpPr/>
            <p:nvPr/>
          </p:nvSpPr>
          <p:spPr>
            <a:xfrm>
              <a:off x="6119748" y="322783"/>
              <a:ext cx="1085494" cy="350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47">
              <a:extLst>
                <a:ext uri="{FF2B5EF4-FFF2-40B4-BE49-F238E27FC236}">
                  <a16:creationId xmlns:a16="http://schemas.microsoft.com/office/drawing/2014/main" id="{6025F073-404E-44BD-A5DE-8D1D59057BF8}"/>
                </a:ext>
              </a:extLst>
            </p:cNvPr>
            <p:cNvSpPr/>
            <p:nvPr/>
          </p:nvSpPr>
          <p:spPr>
            <a:xfrm>
              <a:off x="7004050" y="322783"/>
              <a:ext cx="813816" cy="3508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695EFA8-8EB1-4FA9-A9DE-24E303AF92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351"/>
          <a:stretch/>
        </p:blipFill>
        <p:spPr>
          <a:xfrm>
            <a:off x="363752" y="1298525"/>
            <a:ext cx="9432289" cy="447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1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19B313E-FD77-40B9-8AF6-47338B386929}"/>
              </a:ext>
            </a:extLst>
          </p:cNvPr>
          <p:cNvGrpSpPr/>
          <p:nvPr/>
        </p:nvGrpSpPr>
        <p:grpSpPr>
          <a:xfrm>
            <a:off x="6096000" y="389007"/>
            <a:ext cx="3123056" cy="350824"/>
            <a:chOff x="4048633" y="322783"/>
            <a:chExt cx="3123056" cy="350824"/>
          </a:xfrm>
        </p:grpSpPr>
        <p:sp>
          <p:nvSpPr>
            <p:cNvPr id="17" name="object 37">
              <a:extLst>
                <a:ext uri="{FF2B5EF4-FFF2-40B4-BE49-F238E27FC236}">
                  <a16:creationId xmlns:a16="http://schemas.microsoft.com/office/drawing/2014/main" id="{BB717C6E-5878-47D7-929C-B5B5A348B0B4}"/>
                </a:ext>
              </a:extLst>
            </p:cNvPr>
            <p:cNvSpPr/>
            <p:nvPr/>
          </p:nvSpPr>
          <p:spPr>
            <a:xfrm>
              <a:off x="4048633" y="322783"/>
              <a:ext cx="1627632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38">
              <a:extLst>
                <a:ext uri="{FF2B5EF4-FFF2-40B4-BE49-F238E27FC236}">
                  <a16:creationId xmlns:a16="http://schemas.microsoft.com/office/drawing/2014/main" id="{63199718-C13C-4493-AC97-5D0CCDE780BD}"/>
                </a:ext>
              </a:extLst>
            </p:cNvPr>
            <p:cNvSpPr/>
            <p:nvPr/>
          </p:nvSpPr>
          <p:spPr>
            <a:xfrm>
              <a:off x="5473572" y="322783"/>
              <a:ext cx="1085494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39">
              <a:extLst>
                <a:ext uri="{FF2B5EF4-FFF2-40B4-BE49-F238E27FC236}">
                  <a16:creationId xmlns:a16="http://schemas.microsoft.com/office/drawing/2014/main" id="{32BF061A-39E5-44E3-8CC8-4D9C0E66DC16}"/>
                </a:ext>
              </a:extLst>
            </p:cNvPr>
            <p:cNvSpPr/>
            <p:nvPr/>
          </p:nvSpPr>
          <p:spPr>
            <a:xfrm>
              <a:off x="6357873" y="322783"/>
              <a:ext cx="813816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399BDF7-8144-4EE3-A87F-A0082C10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49" y="1304387"/>
            <a:ext cx="5571760" cy="41468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703923-E300-4793-A11D-B96AF43EA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5292" y="1210890"/>
            <a:ext cx="5726584" cy="46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2" y="3708259"/>
              <a:ext cx="4987266" cy="1266262"/>
              <a:chOff x="2700072" y="2021840"/>
              <a:chExt cx="6791024" cy="172423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1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700076" y="2886939"/>
                <a:ext cx="6791020" cy="859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5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뉴런기반 신경망의 구성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뉴런 기반 신경망의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9085A-5FA9-4A7F-A3CC-19CD1DF90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5" y="1129886"/>
            <a:ext cx="10093237" cy="44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47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뉴런 기반 신경망의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59DD16-5F55-45A0-B255-8F34213C8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5" y="1171260"/>
            <a:ext cx="9364382" cy="45154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4097462-2EB6-4E73-BF64-A43515DA1434}"/>
              </a:ext>
            </a:extLst>
          </p:cNvPr>
          <p:cNvGrpSpPr/>
          <p:nvPr/>
        </p:nvGrpSpPr>
        <p:grpSpPr>
          <a:xfrm>
            <a:off x="6332758" y="380585"/>
            <a:ext cx="1696210" cy="350824"/>
            <a:chOff x="4761865" y="322783"/>
            <a:chExt cx="1696210" cy="350824"/>
          </a:xfrm>
        </p:grpSpPr>
        <p:sp>
          <p:nvSpPr>
            <p:cNvPr id="9" name="object 45">
              <a:extLst>
                <a:ext uri="{FF2B5EF4-FFF2-40B4-BE49-F238E27FC236}">
                  <a16:creationId xmlns:a16="http://schemas.microsoft.com/office/drawing/2014/main" id="{89387960-7C0B-43C7-96C9-9FAD0672DAB4}"/>
                </a:ext>
              </a:extLst>
            </p:cNvPr>
            <p:cNvSpPr/>
            <p:nvPr/>
          </p:nvSpPr>
          <p:spPr>
            <a:xfrm>
              <a:off x="4761865" y="322783"/>
              <a:ext cx="1085088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6">
              <a:extLst>
                <a:ext uri="{FF2B5EF4-FFF2-40B4-BE49-F238E27FC236}">
                  <a16:creationId xmlns:a16="http://schemas.microsoft.com/office/drawing/2014/main" id="{4AB5AF64-E9EF-4E8B-8A25-A2885ECF08BC}"/>
                </a:ext>
              </a:extLst>
            </p:cNvPr>
            <p:cNvSpPr/>
            <p:nvPr/>
          </p:nvSpPr>
          <p:spPr>
            <a:xfrm>
              <a:off x="5644260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14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FFDC27B-9DA3-4662-ADA1-5EFF93EFAD7E}"/>
              </a:ext>
            </a:extLst>
          </p:cNvPr>
          <p:cNvGrpSpPr/>
          <p:nvPr/>
        </p:nvGrpSpPr>
        <p:grpSpPr>
          <a:xfrm>
            <a:off x="599325" y="3988776"/>
            <a:ext cx="4897349" cy="1908352"/>
            <a:chOff x="1129893" y="3695700"/>
            <a:chExt cx="4897349" cy="1908352"/>
          </a:xfrm>
        </p:grpSpPr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0372FFC1-8FB3-4CDA-A154-4E24983C291F}"/>
                </a:ext>
              </a:extLst>
            </p:cNvPr>
            <p:cNvSpPr/>
            <p:nvPr/>
          </p:nvSpPr>
          <p:spPr>
            <a:xfrm>
              <a:off x="1129893" y="3695700"/>
              <a:ext cx="533400" cy="5257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6">
              <a:extLst>
                <a:ext uri="{FF2B5EF4-FFF2-40B4-BE49-F238E27FC236}">
                  <a16:creationId xmlns:a16="http://schemas.microsoft.com/office/drawing/2014/main" id="{6F61A604-8BB5-4913-9926-CC8D3688E263}"/>
                </a:ext>
              </a:extLst>
            </p:cNvPr>
            <p:cNvSpPr/>
            <p:nvPr/>
          </p:nvSpPr>
          <p:spPr>
            <a:xfrm>
              <a:off x="1396619" y="3695700"/>
              <a:ext cx="1225295" cy="525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7">
              <a:extLst>
                <a:ext uri="{FF2B5EF4-FFF2-40B4-BE49-F238E27FC236}">
                  <a16:creationId xmlns:a16="http://schemas.microsoft.com/office/drawing/2014/main" id="{04333C71-D3F7-4347-9623-9BA8B6F8A9FB}"/>
                </a:ext>
              </a:extLst>
            </p:cNvPr>
            <p:cNvSpPr/>
            <p:nvPr/>
          </p:nvSpPr>
          <p:spPr>
            <a:xfrm>
              <a:off x="2315591" y="3695700"/>
              <a:ext cx="1225753" cy="5257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8">
              <a:extLst>
                <a:ext uri="{FF2B5EF4-FFF2-40B4-BE49-F238E27FC236}">
                  <a16:creationId xmlns:a16="http://schemas.microsoft.com/office/drawing/2014/main" id="{DCAB9C9D-E8CD-4859-8A85-541F5959366B}"/>
                </a:ext>
              </a:extLst>
            </p:cNvPr>
            <p:cNvSpPr/>
            <p:nvPr/>
          </p:nvSpPr>
          <p:spPr>
            <a:xfrm>
              <a:off x="3234817" y="3695700"/>
              <a:ext cx="361188" cy="5257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9">
              <a:extLst>
                <a:ext uri="{FF2B5EF4-FFF2-40B4-BE49-F238E27FC236}">
                  <a16:creationId xmlns:a16="http://schemas.microsoft.com/office/drawing/2014/main" id="{A14F5C48-4CC7-4AA6-83C5-4F753815E041}"/>
                </a:ext>
              </a:extLst>
            </p:cNvPr>
            <p:cNvSpPr/>
            <p:nvPr/>
          </p:nvSpPr>
          <p:spPr>
            <a:xfrm>
              <a:off x="3475609" y="3695700"/>
              <a:ext cx="1633727" cy="5257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0">
              <a:extLst>
                <a:ext uri="{FF2B5EF4-FFF2-40B4-BE49-F238E27FC236}">
                  <a16:creationId xmlns:a16="http://schemas.microsoft.com/office/drawing/2014/main" id="{670605FD-CC4E-47F5-867D-B3F97D1A1C51}"/>
                </a:ext>
              </a:extLst>
            </p:cNvPr>
            <p:cNvSpPr/>
            <p:nvPr/>
          </p:nvSpPr>
          <p:spPr>
            <a:xfrm>
              <a:off x="4801489" y="3695700"/>
              <a:ext cx="1225753" cy="5257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1">
              <a:extLst>
                <a:ext uri="{FF2B5EF4-FFF2-40B4-BE49-F238E27FC236}">
                  <a16:creationId xmlns:a16="http://schemas.microsoft.com/office/drawing/2014/main" id="{F713E112-A3A5-491E-8B7A-131CA857A416}"/>
                </a:ext>
              </a:extLst>
            </p:cNvPr>
            <p:cNvSpPr/>
            <p:nvPr/>
          </p:nvSpPr>
          <p:spPr>
            <a:xfrm>
              <a:off x="1783714" y="4410709"/>
              <a:ext cx="1899285" cy="3505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2">
              <a:extLst>
                <a:ext uri="{FF2B5EF4-FFF2-40B4-BE49-F238E27FC236}">
                  <a16:creationId xmlns:a16="http://schemas.microsoft.com/office/drawing/2014/main" id="{3AE0D2B0-2963-444A-AD9E-ACA9408C7009}"/>
                </a:ext>
              </a:extLst>
            </p:cNvPr>
            <p:cNvSpPr/>
            <p:nvPr/>
          </p:nvSpPr>
          <p:spPr>
            <a:xfrm>
              <a:off x="3481704" y="4410709"/>
              <a:ext cx="813815" cy="3505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3">
              <a:extLst>
                <a:ext uri="{FF2B5EF4-FFF2-40B4-BE49-F238E27FC236}">
                  <a16:creationId xmlns:a16="http://schemas.microsoft.com/office/drawing/2014/main" id="{3ED157FD-FE83-4679-9C36-2D33F1FFC795}"/>
                </a:ext>
              </a:extLst>
            </p:cNvPr>
            <p:cNvSpPr/>
            <p:nvPr/>
          </p:nvSpPr>
          <p:spPr>
            <a:xfrm>
              <a:off x="4092828" y="4410709"/>
              <a:ext cx="813815" cy="3505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4">
              <a:extLst>
                <a:ext uri="{FF2B5EF4-FFF2-40B4-BE49-F238E27FC236}">
                  <a16:creationId xmlns:a16="http://schemas.microsoft.com/office/drawing/2014/main" id="{0EC69444-7C55-4A6A-A404-BFF3DCD6F405}"/>
                </a:ext>
              </a:extLst>
            </p:cNvPr>
            <p:cNvSpPr/>
            <p:nvPr/>
          </p:nvSpPr>
          <p:spPr>
            <a:xfrm>
              <a:off x="1783714" y="4831334"/>
              <a:ext cx="813815" cy="3505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5">
              <a:extLst>
                <a:ext uri="{FF2B5EF4-FFF2-40B4-BE49-F238E27FC236}">
                  <a16:creationId xmlns:a16="http://schemas.microsoft.com/office/drawing/2014/main" id="{46882725-803F-4049-99DC-4601635CD88E}"/>
                </a:ext>
              </a:extLst>
            </p:cNvPr>
            <p:cNvSpPr/>
            <p:nvPr/>
          </p:nvSpPr>
          <p:spPr>
            <a:xfrm>
              <a:off x="2394839" y="4831334"/>
              <a:ext cx="814273" cy="3505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6">
              <a:extLst>
                <a:ext uri="{FF2B5EF4-FFF2-40B4-BE49-F238E27FC236}">
                  <a16:creationId xmlns:a16="http://schemas.microsoft.com/office/drawing/2014/main" id="{53F17FD6-9B62-4643-BF71-9D7520CF3299}"/>
                </a:ext>
              </a:extLst>
            </p:cNvPr>
            <p:cNvSpPr/>
            <p:nvPr/>
          </p:nvSpPr>
          <p:spPr>
            <a:xfrm>
              <a:off x="3006217" y="4831334"/>
              <a:ext cx="1356359" cy="3505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7">
              <a:extLst>
                <a:ext uri="{FF2B5EF4-FFF2-40B4-BE49-F238E27FC236}">
                  <a16:creationId xmlns:a16="http://schemas.microsoft.com/office/drawing/2014/main" id="{8361DE16-20A3-4094-BA82-1C8478FA06BD}"/>
                </a:ext>
              </a:extLst>
            </p:cNvPr>
            <p:cNvSpPr/>
            <p:nvPr/>
          </p:nvSpPr>
          <p:spPr>
            <a:xfrm>
              <a:off x="4159884" y="4831334"/>
              <a:ext cx="813815" cy="35051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8">
              <a:extLst>
                <a:ext uri="{FF2B5EF4-FFF2-40B4-BE49-F238E27FC236}">
                  <a16:creationId xmlns:a16="http://schemas.microsoft.com/office/drawing/2014/main" id="{5D4B684D-A40C-4F65-BCBA-E7E98C3621B9}"/>
                </a:ext>
              </a:extLst>
            </p:cNvPr>
            <p:cNvSpPr txBox="1"/>
            <p:nvPr/>
          </p:nvSpPr>
          <p:spPr>
            <a:xfrm>
              <a:off x="1313814" y="4297425"/>
              <a:ext cx="165100" cy="1289050"/>
            </a:xfrm>
            <a:prstGeom prst="rect">
              <a:avLst/>
            </a:prstGeom>
          </p:spPr>
          <p:txBody>
            <a:bodyPr vert="horz" wrap="square" lIns="0" tIns="673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530"/>
                </a:spcBef>
              </a:pPr>
              <a:r>
                <a:rPr sz="2400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4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434"/>
                </a:spcBef>
              </a:pPr>
              <a:r>
                <a:rPr sz="2400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4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440"/>
                </a:spcBef>
              </a:pPr>
              <a:r>
                <a:rPr sz="2400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400">
                <a:latin typeface="Wingdings"/>
                <a:cs typeface="Wingdings"/>
              </a:endParaRPr>
            </a:p>
          </p:txBody>
        </p:sp>
        <p:sp>
          <p:nvSpPr>
            <p:cNvPr id="49" name="object 19">
              <a:extLst>
                <a:ext uri="{FF2B5EF4-FFF2-40B4-BE49-F238E27FC236}">
                  <a16:creationId xmlns:a16="http://schemas.microsoft.com/office/drawing/2014/main" id="{86839818-E349-41C4-9EE9-C0E005726C9E}"/>
                </a:ext>
              </a:extLst>
            </p:cNvPr>
            <p:cNvSpPr/>
            <p:nvPr/>
          </p:nvSpPr>
          <p:spPr>
            <a:xfrm>
              <a:off x="1783714" y="5253532"/>
              <a:ext cx="813815" cy="35052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0">
              <a:extLst>
                <a:ext uri="{FF2B5EF4-FFF2-40B4-BE49-F238E27FC236}">
                  <a16:creationId xmlns:a16="http://schemas.microsoft.com/office/drawing/2014/main" id="{EB7D2289-934A-4A81-ABAF-BF18F188BE39}"/>
                </a:ext>
              </a:extLst>
            </p:cNvPr>
            <p:cNvSpPr/>
            <p:nvPr/>
          </p:nvSpPr>
          <p:spPr>
            <a:xfrm>
              <a:off x="2394839" y="5253532"/>
              <a:ext cx="1085494" cy="3505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1">
              <a:extLst>
                <a:ext uri="{FF2B5EF4-FFF2-40B4-BE49-F238E27FC236}">
                  <a16:creationId xmlns:a16="http://schemas.microsoft.com/office/drawing/2014/main" id="{4A2F0154-C787-4A34-B7DF-F018701DDB71}"/>
                </a:ext>
              </a:extLst>
            </p:cNvPr>
            <p:cNvSpPr/>
            <p:nvPr/>
          </p:nvSpPr>
          <p:spPr>
            <a:xfrm>
              <a:off x="3277489" y="5253532"/>
              <a:ext cx="237743" cy="3505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2">
              <a:extLst>
                <a:ext uri="{FF2B5EF4-FFF2-40B4-BE49-F238E27FC236}">
                  <a16:creationId xmlns:a16="http://schemas.microsoft.com/office/drawing/2014/main" id="{AC1FADD1-E3C2-4CD4-B4AA-E675B3DB4375}"/>
                </a:ext>
              </a:extLst>
            </p:cNvPr>
            <p:cNvSpPr/>
            <p:nvPr/>
          </p:nvSpPr>
          <p:spPr>
            <a:xfrm>
              <a:off x="3435984" y="5253532"/>
              <a:ext cx="1356360" cy="35052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뉴런 기반 신경망의 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FA9307-9562-4BCE-84CE-E7088A34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992945"/>
            <a:ext cx="7592485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1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뉴런 기반 신경망의 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32B0EC-88D5-4DC1-80CF-02C6E7EC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42" y="1129886"/>
            <a:ext cx="8630854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1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뉴런 기반 신경망의 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64AEF8-8953-4E3B-914B-C3D51ACF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885"/>
            <a:ext cx="5770046" cy="42978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E5534D-3984-40CF-8F5E-3AACA61A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54" y="1129885"/>
            <a:ext cx="6004508" cy="48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1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뉴런 기반 신경망의 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82DB0F-BB4E-4AA9-B4FF-84ADA087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5" y="1295102"/>
            <a:ext cx="898332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6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뉴런 기반 신경망의 구성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973BE9-1181-4FC7-8140-913BE336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40" y="1218891"/>
            <a:ext cx="5432229" cy="4126827"/>
          </a:xfrm>
          <a:prstGeom prst="rect">
            <a:avLst/>
          </a:prstGeom>
        </p:spPr>
      </p:pic>
      <p:sp>
        <p:nvSpPr>
          <p:cNvPr id="9" name="object 41">
            <a:extLst>
              <a:ext uri="{FF2B5EF4-FFF2-40B4-BE49-F238E27FC236}">
                <a16:creationId xmlns:a16="http://schemas.microsoft.com/office/drawing/2014/main" id="{BD08EF62-435B-48D7-BA4B-B56C1FC55EB9}"/>
              </a:ext>
            </a:extLst>
          </p:cNvPr>
          <p:cNvSpPr/>
          <p:nvPr/>
        </p:nvSpPr>
        <p:spPr>
          <a:xfrm>
            <a:off x="6279182" y="371862"/>
            <a:ext cx="1356360" cy="35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2">
            <a:extLst>
              <a:ext uri="{FF2B5EF4-FFF2-40B4-BE49-F238E27FC236}">
                <a16:creationId xmlns:a16="http://schemas.microsoft.com/office/drawing/2014/main" id="{50CABF48-A327-4C7F-B57D-D43095D91E1F}"/>
              </a:ext>
            </a:extLst>
          </p:cNvPr>
          <p:cNvSpPr/>
          <p:nvPr/>
        </p:nvSpPr>
        <p:spPr>
          <a:xfrm>
            <a:off x="7432850" y="371862"/>
            <a:ext cx="813815" cy="350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3">
            <a:extLst>
              <a:ext uri="{FF2B5EF4-FFF2-40B4-BE49-F238E27FC236}">
                <a16:creationId xmlns:a16="http://schemas.microsoft.com/office/drawing/2014/main" id="{C9F81DA4-ADA5-490F-A333-D8DA816CD749}"/>
              </a:ext>
            </a:extLst>
          </p:cNvPr>
          <p:cNvSpPr/>
          <p:nvPr/>
        </p:nvSpPr>
        <p:spPr>
          <a:xfrm>
            <a:off x="8043975" y="371862"/>
            <a:ext cx="814273" cy="350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475E5E-C381-4315-AFEA-2C402D5B4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182" y="1298525"/>
            <a:ext cx="5621467" cy="389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6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354901" y="3465512"/>
            <a:ext cx="5741099" cy="3001327"/>
            <a:chOff x="354901" y="3465512"/>
            <a:chExt cx="5741099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354901" y="3708260"/>
              <a:ext cx="5298246" cy="1231106"/>
              <a:chOff x="2287471" y="2021840"/>
              <a:chExt cx="7214479" cy="16763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287471" y="2734295"/>
                <a:ext cx="7214479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단층 신경망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: </a:t>
                </a:r>
                <a:r>
                  <a:rPr lang="ko-KR" altLang="en-US" sz="40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퍼셉트론</a:t>
                </a:r>
                <a:endParaRPr lang="ko-KR" altLang="en-US" sz="40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99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단층 신경망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퍼셉트론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D7DC5B-15E2-4C65-8265-FE7AE3E5C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8"/>
          <a:stretch/>
        </p:blipFill>
        <p:spPr>
          <a:xfrm>
            <a:off x="162560" y="1203931"/>
            <a:ext cx="10681903" cy="49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6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단층 신경망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퍼셉트론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E8F956-2267-430F-A758-E7599549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6" y="1129886"/>
            <a:ext cx="10930507" cy="4849293"/>
          </a:xfrm>
          <a:prstGeom prst="rect">
            <a:avLst/>
          </a:prstGeom>
        </p:spPr>
      </p:pic>
      <p:sp>
        <p:nvSpPr>
          <p:cNvPr id="8" name="object 9">
            <a:extLst>
              <a:ext uri="{FF2B5EF4-FFF2-40B4-BE49-F238E27FC236}">
                <a16:creationId xmlns:a16="http://schemas.microsoft.com/office/drawing/2014/main" id="{50684EA0-1C85-4065-9F44-F968D5CB6AAC}"/>
              </a:ext>
            </a:extLst>
          </p:cNvPr>
          <p:cNvSpPr/>
          <p:nvPr/>
        </p:nvSpPr>
        <p:spPr>
          <a:xfrm>
            <a:off x="5835230" y="371862"/>
            <a:ext cx="1356360" cy="35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833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단층 신경망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퍼셉트론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8643B1-626F-4EE1-BBF6-7A4E2141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1" y="975360"/>
            <a:ext cx="6777502" cy="47527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15059D-6C6D-4C83-A34A-B2BADF11C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42" y="1198875"/>
            <a:ext cx="4972744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9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단층 신경망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퍼셉트론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6D1178-5412-47A4-82D2-9B4590B6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6" y="1129886"/>
            <a:ext cx="4582164" cy="885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6DE314-557A-4F20-A21A-69BC15FB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45" y="2015835"/>
            <a:ext cx="8354591" cy="422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1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3904783-2837-4BCA-BC77-AEA904C566E7}"/>
              </a:ext>
            </a:extLst>
          </p:cNvPr>
          <p:cNvSpPr/>
          <p:nvPr/>
        </p:nvSpPr>
        <p:spPr>
          <a:xfrm>
            <a:off x="647700" y="1835642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F51C84-57F9-43A3-A025-B94F68F3DD9D}"/>
              </a:ext>
            </a:extLst>
          </p:cNvPr>
          <p:cNvSpPr/>
          <p:nvPr/>
        </p:nvSpPr>
        <p:spPr>
          <a:xfrm>
            <a:off x="1314450" y="1425442"/>
            <a:ext cx="14351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90A9687-1302-41C1-8914-CE6B6A2D29CE}"/>
              </a:ext>
            </a:extLst>
          </p:cNvPr>
          <p:cNvSpPr txBox="1"/>
          <p:nvPr/>
        </p:nvSpPr>
        <p:spPr>
          <a:xfrm>
            <a:off x="1394460" y="1549115"/>
            <a:ext cx="1259204" cy="573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신경망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9DC9340-CFA6-4F42-90EF-C805D9B435F2}"/>
              </a:ext>
            </a:extLst>
          </p:cNvPr>
          <p:cNvSpPr txBox="1"/>
          <p:nvPr/>
        </p:nvSpPr>
        <p:spPr>
          <a:xfrm>
            <a:off x="1238250" y="2462212"/>
            <a:ext cx="9715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dirty="0"/>
              <a:t>신경망</a:t>
            </a:r>
          </a:p>
          <a:p>
            <a:pPr marL="457200" lvl="1" indent="0">
              <a:buFont typeface="Arial"/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인간의 두뇌를 모방한 연결주의의 대표적 </a:t>
            </a:r>
            <a:r>
              <a:rPr lang="en-US" altLang="ko-KR" dirty="0"/>
              <a:t>AI</a:t>
            </a:r>
            <a:r>
              <a:rPr lang="ko-KR" altLang="en-US" dirty="0"/>
              <a:t> 기술</a:t>
            </a:r>
          </a:p>
          <a:p>
            <a:pPr marL="457200" lvl="1" indent="0">
              <a:buFont typeface="Arial"/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안정적인 학습 기능</a:t>
            </a:r>
            <a:r>
              <a:rPr lang="en-US" altLang="ko-KR" dirty="0"/>
              <a:t>,</a:t>
            </a:r>
            <a:r>
              <a:rPr lang="ko-KR" altLang="en-US" dirty="0"/>
              <a:t> 병렬처리와 에러 감내 등의 장점</a:t>
            </a:r>
          </a:p>
          <a:p>
            <a:pPr marL="457200" lvl="1" indent="0">
              <a:buFont typeface="Arial"/>
              <a:buNone/>
              <a:defRPr/>
            </a:pPr>
            <a:r>
              <a:rPr lang="en-US" altLang="ko-KR" dirty="0"/>
              <a:t>-</a:t>
            </a:r>
            <a:r>
              <a:rPr lang="ko-KR" altLang="en-US" dirty="0"/>
              <a:t> 초기부터 음성</a:t>
            </a:r>
            <a:r>
              <a:rPr lang="en-US" altLang="ko-KR" dirty="0"/>
              <a:t>,</a:t>
            </a:r>
            <a:r>
              <a:rPr lang="ko-KR" altLang="en-US" dirty="0"/>
              <a:t> 영상</a:t>
            </a:r>
            <a:r>
              <a:rPr lang="en-US" altLang="ko-KR" dirty="0"/>
              <a:t>,</a:t>
            </a:r>
            <a:r>
              <a:rPr lang="ko-KR" altLang="en-US" dirty="0"/>
              <a:t> 자연어 처리 등에 많은 응용</a:t>
            </a:r>
          </a:p>
          <a:p>
            <a:pPr marL="0" indent="0">
              <a:buFont typeface="Arial"/>
              <a:buNone/>
              <a:defRPr/>
            </a:pPr>
            <a:endParaRPr lang="ko-KR" altLang="en-US" dirty="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dirty="0"/>
              <a:t>단층 신경망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r>
              <a:rPr lang="ko-KR" altLang="en-US" dirty="0"/>
              <a:t> 알고리즘</a:t>
            </a:r>
          </a:p>
          <a:p>
            <a:pPr marL="0" indent="0">
              <a:buFont typeface="Arial"/>
              <a:buNone/>
              <a:defRPr/>
            </a:pPr>
            <a:endParaRPr lang="ko-KR" altLang="en-US" dirty="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dirty="0"/>
              <a:t>다층 신경망 </a:t>
            </a:r>
            <a:r>
              <a:rPr lang="en-US" altLang="ko-KR" dirty="0"/>
              <a:t>: </a:t>
            </a:r>
            <a:r>
              <a:rPr lang="ko-KR" altLang="en-US" dirty="0" err="1"/>
              <a:t>멀티퍼셉트론</a:t>
            </a:r>
            <a:r>
              <a:rPr lang="ko-KR" altLang="en-US" dirty="0"/>
              <a:t> 알고리즘</a:t>
            </a:r>
            <a:r>
              <a:rPr lang="en-US" altLang="ko-KR" dirty="0"/>
              <a:t>, FNN(</a:t>
            </a:r>
            <a:r>
              <a:rPr lang="ko-KR" altLang="en-US" dirty="0"/>
              <a:t>일반신경망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>
              <a:buFont typeface="Arial"/>
              <a:buNone/>
              <a:defRPr/>
            </a:pPr>
            <a:endParaRPr lang="ko-KR" altLang="en-US" dirty="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dirty="0"/>
              <a:t>심층 신경망 </a:t>
            </a:r>
            <a:r>
              <a:rPr lang="en-US" altLang="ko-KR" dirty="0"/>
              <a:t>: </a:t>
            </a:r>
            <a:r>
              <a:rPr lang="ko-KR" altLang="en-US" dirty="0"/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86837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단층 신경망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퍼셉트론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8EBA4F-7125-4CA7-B1C3-6BB7D548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1298525"/>
            <a:ext cx="8793871" cy="33317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505806-B805-4EB8-A4CE-D3F81E885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102" y="4630236"/>
            <a:ext cx="8343796" cy="15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5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1524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237B-DBDA-43C9-80F3-72394D21B5DA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E9829-41DF-44F2-BBE4-E096366A83ED}"/>
              </a:ext>
            </a:extLst>
          </p:cNvPr>
          <p:cNvSpPr txBox="1"/>
          <p:nvPr/>
        </p:nvSpPr>
        <p:spPr>
          <a:xfrm>
            <a:off x="-1277815" y="5401380"/>
            <a:ext cx="6189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4F0036-B04B-4616-A674-3B46296D340A}"/>
              </a:ext>
            </a:extLst>
          </p:cNvPr>
          <p:cNvGrpSpPr/>
          <p:nvPr/>
        </p:nvGrpSpPr>
        <p:grpSpPr>
          <a:xfrm>
            <a:off x="162560" y="1298525"/>
            <a:ext cx="11870531" cy="4944402"/>
            <a:chOff x="321469" y="1425442"/>
            <a:chExt cx="11870531" cy="4944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5616F1-5501-4477-ACB3-7BF25045A69B}"/>
                </a:ext>
              </a:extLst>
            </p:cNvPr>
            <p:cNvSpPr/>
            <p:nvPr/>
          </p:nvSpPr>
          <p:spPr>
            <a:xfrm>
              <a:off x="723900" y="1841503"/>
              <a:ext cx="10744200" cy="4432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888B8B-1733-4A18-A941-81C55E0B2B68}"/>
                </a:ext>
              </a:extLst>
            </p:cNvPr>
            <p:cNvSpPr/>
            <p:nvPr/>
          </p:nvSpPr>
          <p:spPr>
            <a:xfrm>
              <a:off x="1066800" y="1425442"/>
              <a:ext cx="2459037" cy="8321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148BF-AB28-4EB8-A6C7-0262970CC9E6}"/>
                </a:ext>
              </a:extLst>
            </p:cNvPr>
            <p:cNvSpPr txBox="1"/>
            <p:nvPr/>
          </p:nvSpPr>
          <p:spPr>
            <a:xfrm>
              <a:off x="1103947" y="1549115"/>
              <a:ext cx="2392680" cy="573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32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뉴런과 시냅스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7C7B25-2AD4-49B1-9E88-82E09C1DB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60232" y="2303778"/>
              <a:ext cx="6531768" cy="380412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B364EA-5AAE-48B2-BE48-CF051B608435}"/>
                </a:ext>
              </a:extLst>
            </p:cNvPr>
            <p:cNvSpPr txBox="1"/>
            <p:nvPr/>
          </p:nvSpPr>
          <p:spPr>
            <a:xfrm>
              <a:off x="916781" y="2541984"/>
              <a:ext cx="473868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040" indent="-257040">
                <a:buFont typeface="Arial"/>
                <a:buChar char="•"/>
                <a:defRPr/>
              </a:pPr>
              <a:r>
                <a:rPr lang="en-US" altLang="ko-KR" dirty="0"/>
                <a:t>Hebbian rule</a:t>
              </a:r>
            </a:p>
            <a:p>
              <a:pPr>
                <a:defRPr/>
              </a:pPr>
              <a:r>
                <a:rPr lang="ko-KR" altLang="en-US" dirty="0"/>
                <a:t>두 인접 노드간 발화 경향 변화</a:t>
              </a:r>
              <a:endParaRPr lang="en-US" altLang="ko-KR" dirty="0"/>
            </a:p>
            <a:p>
              <a:pPr>
                <a:defRPr/>
              </a:pPr>
              <a:r>
                <a:rPr lang="ko-KR" altLang="en-US" dirty="0"/>
                <a:t>전달정보가 많으면 시냅스와 연결강도 증가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363C571-BFC7-4E14-94F7-7E4D874DA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1469" y="4655344"/>
              <a:ext cx="5334000" cy="171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071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EB0968-D619-4EA5-8E6F-7033A170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28" y="1328444"/>
            <a:ext cx="9345329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3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83BA4B-5B22-4EA1-91F7-3AD32847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892"/>
            <a:ext cx="10657542" cy="4900554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312DB901-CC6A-49C0-AEE2-450E56A203CA}"/>
              </a:ext>
            </a:extLst>
          </p:cNvPr>
          <p:cNvSpPr/>
          <p:nvPr/>
        </p:nvSpPr>
        <p:spPr>
          <a:xfrm>
            <a:off x="5828665" y="438268"/>
            <a:ext cx="1085088" cy="35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D81F1C9-94DA-43E1-B9E2-1A9ABC04B279}"/>
              </a:ext>
            </a:extLst>
          </p:cNvPr>
          <p:cNvSpPr/>
          <p:nvPr/>
        </p:nvSpPr>
        <p:spPr>
          <a:xfrm>
            <a:off x="6711060" y="438268"/>
            <a:ext cx="813815" cy="350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F13F9FC-A547-4F25-BBEC-54FCC0F4120C}"/>
              </a:ext>
            </a:extLst>
          </p:cNvPr>
          <p:cNvSpPr/>
          <p:nvPr/>
        </p:nvSpPr>
        <p:spPr>
          <a:xfrm>
            <a:off x="7322184" y="438268"/>
            <a:ext cx="814273" cy="350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165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12DB901-CC6A-49C0-AEE2-450E56A203CA}"/>
              </a:ext>
            </a:extLst>
          </p:cNvPr>
          <p:cNvSpPr/>
          <p:nvPr/>
        </p:nvSpPr>
        <p:spPr>
          <a:xfrm>
            <a:off x="5828665" y="438268"/>
            <a:ext cx="1085088" cy="35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D81F1C9-94DA-43E1-B9E2-1A9ABC04B279}"/>
              </a:ext>
            </a:extLst>
          </p:cNvPr>
          <p:cNvSpPr/>
          <p:nvPr/>
        </p:nvSpPr>
        <p:spPr>
          <a:xfrm>
            <a:off x="6711060" y="438268"/>
            <a:ext cx="813815" cy="35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F13F9FC-A547-4F25-BBEC-54FCC0F4120C}"/>
              </a:ext>
            </a:extLst>
          </p:cNvPr>
          <p:cNvSpPr/>
          <p:nvPr/>
        </p:nvSpPr>
        <p:spPr>
          <a:xfrm>
            <a:off x="7322184" y="438268"/>
            <a:ext cx="814273" cy="350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4CE5DA-B846-414D-9235-DDE1A4EA9EA1}"/>
              </a:ext>
            </a:extLst>
          </p:cNvPr>
          <p:cNvGrpSpPr/>
          <p:nvPr/>
        </p:nvGrpSpPr>
        <p:grpSpPr>
          <a:xfrm>
            <a:off x="103351" y="1054270"/>
            <a:ext cx="11174250" cy="5365462"/>
            <a:chOff x="288645" y="945133"/>
            <a:chExt cx="11293373" cy="5396535"/>
          </a:xfrm>
        </p:grpSpPr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5A2B0DC9-83E6-4EA4-9416-D221E349F77D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9311566C-DF2E-4E80-84E5-F7915D925CAA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399B3FBB-AC11-4553-A919-B2D7820A9C29}"/>
                </a:ext>
              </a:extLst>
            </p:cNvPr>
            <p:cNvSpPr/>
            <p:nvPr/>
          </p:nvSpPr>
          <p:spPr>
            <a:xfrm>
              <a:off x="1479169" y="945133"/>
              <a:ext cx="681228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B377FF84-8CBE-4ED5-8FB1-EC5086193D37}"/>
                </a:ext>
              </a:extLst>
            </p:cNvPr>
            <p:cNvSpPr/>
            <p:nvPr/>
          </p:nvSpPr>
          <p:spPr>
            <a:xfrm>
              <a:off x="833018" y="1339926"/>
              <a:ext cx="356616" cy="350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39A9230-E3A3-4C4B-9BEA-77236F09D305}"/>
                </a:ext>
              </a:extLst>
            </p:cNvPr>
            <p:cNvSpPr txBox="1"/>
            <p:nvPr/>
          </p:nvSpPr>
          <p:spPr>
            <a:xfrm>
              <a:off x="1842897" y="1331721"/>
              <a:ext cx="167640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dirty="0">
                  <a:solidFill>
                    <a:srgbClr val="0000FF"/>
                  </a:solidFill>
                  <a:latin typeface="Cambria Math"/>
                  <a:cs typeface="Cambria Math"/>
                </a:rPr>
                <a:t>𝑝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B2345C2A-1B69-4057-A631-5B7932DEEFCD}"/>
                </a:ext>
              </a:extLst>
            </p:cNvPr>
            <p:cNvSpPr/>
            <p:nvPr/>
          </p:nvSpPr>
          <p:spPr>
            <a:xfrm>
              <a:off x="1118006" y="1382522"/>
              <a:ext cx="1178026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970B5ED1-08BB-410F-96F4-32B5A9D517E9}"/>
                </a:ext>
              </a:extLst>
            </p:cNvPr>
            <p:cNvSpPr/>
            <p:nvPr/>
          </p:nvSpPr>
          <p:spPr>
            <a:xfrm>
              <a:off x="2148204" y="1382522"/>
              <a:ext cx="681685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D926C68B-AB8B-4D99-9457-44AF50AC06C2}"/>
                </a:ext>
              </a:extLst>
            </p:cNvPr>
            <p:cNvSpPr/>
            <p:nvPr/>
          </p:nvSpPr>
          <p:spPr>
            <a:xfrm>
              <a:off x="2660650" y="1382522"/>
              <a:ext cx="681227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8B4CB9CE-8740-4CA8-B45F-035970558B3B}"/>
                </a:ext>
              </a:extLst>
            </p:cNvPr>
            <p:cNvSpPr/>
            <p:nvPr/>
          </p:nvSpPr>
          <p:spPr>
            <a:xfrm>
              <a:off x="3171189" y="1382522"/>
              <a:ext cx="681227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CECAE864-FCDC-4F7F-9AB2-E68B66ACA0C9}"/>
                </a:ext>
              </a:extLst>
            </p:cNvPr>
            <p:cNvSpPr txBox="1"/>
            <p:nvPr/>
          </p:nvSpPr>
          <p:spPr>
            <a:xfrm>
              <a:off x="3896105" y="1331721"/>
              <a:ext cx="166370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dirty="0">
                  <a:solidFill>
                    <a:srgbClr val="0000FF"/>
                  </a:solidFill>
                  <a:latin typeface="Cambria Math"/>
                  <a:cs typeface="Cambria Math"/>
                </a:rPr>
                <a:t>1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1411013E-7BAF-45A4-AE92-A7A0AE451A33}"/>
                </a:ext>
              </a:extLst>
            </p:cNvPr>
            <p:cNvSpPr/>
            <p:nvPr/>
          </p:nvSpPr>
          <p:spPr>
            <a:xfrm>
              <a:off x="3625341" y="1382522"/>
              <a:ext cx="720852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AF7C5806-B613-46A3-9E5D-DDB16F00A287}"/>
                </a:ext>
              </a:extLst>
            </p:cNvPr>
            <p:cNvSpPr/>
            <p:nvPr/>
          </p:nvSpPr>
          <p:spPr>
            <a:xfrm>
              <a:off x="4198365" y="1382522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BED30B8C-6CC4-4113-9CAD-16AD05BE7E9A}"/>
                </a:ext>
              </a:extLst>
            </p:cNvPr>
            <p:cNvSpPr/>
            <p:nvPr/>
          </p:nvSpPr>
          <p:spPr>
            <a:xfrm>
              <a:off x="4710429" y="1382522"/>
              <a:ext cx="681685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0082E794-C35E-4071-81D5-1B6AB7E961FF}"/>
                </a:ext>
              </a:extLst>
            </p:cNvPr>
            <p:cNvSpPr/>
            <p:nvPr/>
          </p:nvSpPr>
          <p:spPr>
            <a:xfrm>
              <a:off x="5164835" y="1382522"/>
              <a:ext cx="454151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4AA41A45-F063-480D-BF69-F24CA2C8A749}"/>
                </a:ext>
              </a:extLst>
            </p:cNvPr>
            <p:cNvSpPr/>
            <p:nvPr/>
          </p:nvSpPr>
          <p:spPr>
            <a:xfrm>
              <a:off x="5448300" y="1382522"/>
              <a:ext cx="1135379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B3AFBB8F-7227-43D9-81CC-B27A7DE21CA1}"/>
                </a:ext>
              </a:extLst>
            </p:cNvPr>
            <p:cNvSpPr/>
            <p:nvPr/>
          </p:nvSpPr>
          <p:spPr>
            <a:xfrm>
              <a:off x="6412991" y="1382522"/>
              <a:ext cx="681228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0615F41A-5001-420E-AA31-3C568B625BC5}"/>
                </a:ext>
              </a:extLst>
            </p:cNvPr>
            <p:cNvSpPr/>
            <p:nvPr/>
          </p:nvSpPr>
          <p:spPr>
            <a:xfrm>
              <a:off x="6925056" y="1382522"/>
              <a:ext cx="153009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6DD023A7-ABF8-4F46-AFD9-18A32DD5F5C5}"/>
                </a:ext>
              </a:extLst>
            </p:cNvPr>
            <p:cNvSpPr txBox="1"/>
            <p:nvPr/>
          </p:nvSpPr>
          <p:spPr>
            <a:xfrm>
              <a:off x="7107935" y="1362455"/>
              <a:ext cx="1287780" cy="307975"/>
            </a:xfrm>
            <a:prstGeom prst="rect">
              <a:avLst/>
            </a:prstGeom>
            <a:solidFill>
              <a:srgbClr val="EBEDF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108585">
                <a:lnSpc>
                  <a:spcPts val="2360"/>
                </a:lnSpc>
              </a:pPr>
              <a:r>
                <a:rPr sz="2000" spc="30" dirty="0">
                  <a:latin typeface="Cambria Math"/>
                  <a:cs typeface="Cambria Math"/>
                </a:rPr>
                <a:t>𝑓: </a:t>
              </a:r>
              <a:r>
                <a:rPr sz="2000" spc="85" dirty="0">
                  <a:latin typeface="Cambria Math"/>
                  <a:cs typeface="Cambria Math"/>
                </a:rPr>
                <a:t>𝑅</a:t>
              </a:r>
              <a:r>
                <a:rPr sz="2175" spc="127" baseline="28735" dirty="0">
                  <a:latin typeface="Cambria Math"/>
                  <a:cs typeface="Cambria Math"/>
                </a:rPr>
                <a:t>𝑝 </a:t>
              </a:r>
              <a:r>
                <a:rPr sz="2000" dirty="0">
                  <a:latin typeface="Cambria Math"/>
                  <a:cs typeface="Cambria Math"/>
                </a:rPr>
                <a:t>→</a:t>
              </a:r>
              <a:r>
                <a:rPr sz="2000" spc="-24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𝑅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30" name="object 23">
              <a:extLst>
                <a:ext uri="{FF2B5EF4-FFF2-40B4-BE49-F238E27FC236}">
                  <a16:creationId xmlns:a16="http://schemas.microsoft.com/office/drawing/2014/main" id="{06755D6F-7B80-4F11-8411-FC86480A6F35}"/>
                </a:ext>
              </a:extLst>
            </p:cNvPr>
            <p:cNvSpPr/>
            <p:nvPr/>
          </p:nvSpPr>
          <p:spPr>
            <a:xfrm>
              <a:off x="6960107" y="3860291"/>
              <a:ext cx="1264920" cy="401320"/>
            </a:xfrm>
            <a:custGeom>
              <a:avLst/>
              <a:gdLst/>
              <a:ahLst/>
              <a:cxnLst/>
              <a:rect l="l" t="t" r="r" b="b"/>
              <a:pathLst>
                <a:path w="1264920" h="401320">
                  <a:moveTo>
                    <a:pt x="0" y="400811"/>
                  </a:moveTo>
                  <a:lnTo>
                    <a:pt x="1264920" y="400811"/>
                  </a:lnTo>
                  <a:lnTo>
                    <a:pt x="1264920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4">
              <a:extLst>
                <a:ext uri="{FF2B5EF4-FFF2-40B4-BE49-F238E27FC236}">
                  <a16:creationId xmlns:a16="http://schemas.microsoft.com/office/drawing/2014/main" id="{490D46EB-9DDA-482A-AA66-BC3D931F1A3B}"/>
                </a:ext>
              </a:extLst>
            </p:cNvPr>
            <p:cNvSpPr/>
            <p:nvPr/>
          </p:nvSpPr>
          <p:spPr>
            <a:xfrm>
              <a:off x="7764271" y="3946652"/>
              <a:ext cx="312420" cy="236220"/>
            </a:xfrm>
            <a:custGeom>
              <a:avLst/>
              <a:gdLst/>
              <a:ahLst/>
              <a:cxnLst/>
              <a:rect l="l" t="t" r="r" b="b"/>
              <a:pathLst>
                <a:path w="312420" h="236220">
                  <a:moveTo>
                    <a:pt x="237235" y="0"/>
                  </a:moveTo>
                  <a:lnTo>
                    <a:pt x="233806" y="9525"/>
                  </a:lnTo>
                  <a:lnTo>
                    <a:pt x="247447" y="15501"/>
                  </a:lnTo>
                  <a:lnTo>
                    <a:pt x="259206" y="23717"/>
                  </a:lnTo>
                  <a:lnTo>
                    <a:pt x="283061" y="61652"/>
                  </a:lnTo>
                  <a:lnTo>
                    <a:pt x="290829" y="116712"/>
                  </a:lnTo>
                  <a:lnTo>
                    <a:pt x="289968" y="137477"/>
                  </a:lnTo>
                  <a:lnTo>
                    <a:pt x="276859" y="188341"/>
                  </a:lnTo>
                  <a:lnTo>
                    <a:pt x="247642" y="220255"/>
                  </a:lnTo>
                  <a:lnTo>
                    <a:pt x="234187" y="226187"/>
                  </a:lnTo>
                  <a:lnTo>
                    <a:pt x="237235" y="235712"/>
                  </a:lnTo>
                  <a:lnTo>
                    <a:pt x="282223" y="208994"/>
                  </a:lnTo>
                  <a:lnTo>
                    <a:pt x="307562" y="159607"/>
                  </a:lnTo>
                  <a:lnTo>
                    <a:pt x="312420" y="117983"/>
                  </a:lnTo>
                  <a:lnTo>
                    <a:pt x="311185" y="96335"/>
                  </a:lnTo>
                  <a:lnTo>
                    <a:pt x="301382" y="57993"/>
                  </a:lnTo>
                  <a:lnTo>
                    <a:pt x="269240" y="15112"/>
                  </a:lnTo>
                  <a:lnTo>
                    <a:pt x="254285" y="6163"/>
                  </a:lnTo>
                  <a:lnTo>
                    <a:pt x="237235" y="0"/>
                  </a:lnTo>
                  <a:close/>
                </a:path>
                <a:path w="312420" h="236220">
                  <a:moveTo>
                    <a:pt x="75183" y="0"/>
                  </a:moveTo>
                  <a:lnTo>
                    <a:pt x="30214" y="26824"/>
                  </a:lnTo>
                  <a:lnTo>
                    <a:pt x="4857" y="76342"/>
                  </a:lnTo>
                  <a:lnTo>
                    <a:pt x="0" y="117983"/>
                  </a:lnTo>
                  <a:lnTo>
                    <a:pt x="1214" y="139628"/>
                  </a:lnTo>
                  <a:lnTo>
                    <a:pt x="10929" y="177919"/>
                  </a:lnTo>
                  <a:lnTo>
                    <a:pt x="43021" y="220662"/>
                  </a:lnTo>
                  <a:lnTo>
                    <a:pt x="75183" y="235712"/>
                  </a:lnTo>
                  <a:lnTo>
                    <a:pt x="78231" y="226187"/>
                  </a:lnTo>
                  <a:lnTo>
                    <a:pt x="64775" y="220255"/>
                  </a:lnTo>
                  <a:lnTo>
                    <a:pt x="53165" y="211978"/>
                  </a:lnTo>
                  <a:lnTo>
                    <a:pt x="29338" y="173291"/>
                  </a:lnTo>
                  <a:lnTo>
                    <a:pt x="21462" y="116712"/>
                  </a:lnTo>
                  <a:lnTo>
                    <a:pt x="22342" y="96565"/>
                  </a:lnTo>
                  <a:lnTo>
                    <a:pt x="35432" y="46862"/>
                  </a:lnTo>
                  <a:lnTo>
                    <a:pt x="64936" y="15501"/>
                  </a:lnTo>
                  <a:lnTo>
                    <a:pt x="78485" y="9525"/>
                  </a:lnTo>
                  <a:lnTo>
                    <a:pt x="751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">
              <a:extLst>
                <a:ext uri="{FF2B5EF4-FFF2-40B4-BE49-F238E27FC236}">
                  <a16:creationId xmlns:a16="http://schemas.microsoft.com/office/drawing/2014/main" id="{B4846021-11FD-4C63-89AD-6BACADEE23E7}"/>
                </a:ext>
              </a:extLst>
            </p:cNvPr>
            <p:cNvSpPr txBox="1"/>
            <p:nvPr/>
          </p:nvSpPr>
          <p:spPr>
            <a:xfrm>
              <a:off x="6960107" y="3870452"/>
              <a:ext cx="126492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𝑦 = 𝜑</a:t>
              </a:r>
              <a:r>
                <a:rPr sz="2000" spc="190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𝑣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33" name="object 26">
              <a:extLst>
                <a:ext uri="{FF2B5EF4-FFF2-40B4-BE49-F238E27FC236}">
                  <a16:creationId xmlns:a16="http://schemas.microsoft.com/office/drawing/2014/main" id="{39FEADE6-73DE-42F3-B608-CA3D07E991E3}"/>
                </a:ext>
              </a:extLst>
            </p:cNvPr>
            <p:cNvSpPr txBox="1"/>
            <p:nvPr/>
          </p:nvSpPr>
          <p:spPr>
            <a:xfrm>
              <a:off x="2999613" y="1690877"/>
              <a:ext cx="305435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125" dirty="0">
                  <a:latin typeface="Cambria Math"/>
                  <a:cs typeface="Cambria Math"/>
                </a:rPr>
                <a:t>𝑤</a:t>
              </a:r>
              <a:r>
                <a:rPr sz="2175" spc="60" baseline="-15325" dirty="0">
                  <a:latin typeface="Cambria Math"/>
                  <a:cs typeface="Cambria Math"/>
                </a:rPr>
                <a:t>1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34" name="object 27">
              <a:extLst>
                <a:ext uri="{FF2B5EF4-FFF2-40B4-BE49-F238E27FC236}">
                  <a16:creationId xmlns:a16="http://schemas.microsoft.com/office/drawing/2014/main" id="{BD6620D3-13A7-4FB3-99C2-8F8396E3FC7B}"/>
                </a:ext>
              </a:extLst>
            </p:cNvPr>
            <p:cNvSpPr/>
            <p:nvPr/>
          </p:nvSpPr>
          <p:spPr>
            <a:xfrm>
              <a:off x="1926335" y="2208276"/>
              <a:ext cx="138683" cy="13868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8">
              <a:extLst>
                <a:ext uri="{FF2B5EF4-FFF2-40B4-BE49-F238E27FC236}">
                  <a16:creationId xmlns:a16="http://schemas.microsoft.com/office/drawing/2014/main" id="{8D7E67ED-0ADF-4FFF-889A-44ABFFAD0669}"/>
                </a:ext>
              </a:extLst>
            </p:cNvPr>
            <p:cNvSpPr/>
            <p:nvPr/>
          </p:nvSpPr>
          <p:spPr>
            <a:xfrm>
              <a:off x="1926335" y="4251959"/>
              <a:ext cx="147827" cy="12496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9">
              <a:extLst>
                <a:ext uri="{FF2B5EF4-FFF2-40B4-BE49-F238E27FC236}">
                  <a16:creationId xmlns:a16="http://schemas.microsoft.com/office/drawing/2014/main" id="{1A7E85E3-1F6B-4A8C-98F1-9D5E3A4DC2F4}"/>
                </a:ext>
              </a:extLst>
            </p:cNvPr>
            <p:cNvSpPr/>
            <p:nvPr/>
          </p:nvSpPr>
          <p:spPr>
            <a:xfrm>
              <a:off x="1926335" y="2958083"/>
              <a:ext cx="138683" cy="1371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0">
              <a:extLst>
                <a:ext uri="{FF2B5EF4-FFF2-40B4-BE49-F238E27FC236}">
                  <a16:creationId xmlns:a16="http://schemas.microsoft.com/office/drawing/2014/main" id="{31EEFFD0-C7A9-43D1-A542-8F2FD2CAF5B4}"/>
                </a:ext>
              </a:extLst>
            </p:cNvPr>
            <p:cNvSpPr/>
            <p:nvPr/>
          </p:nvSpPr>
          <p:spPr>
            <a:xfrm>
              <a:off x="1303782" y="2106929"/>
              <a:ext cx="277495" cy="2472055"/>
            </a:xfrm>
            <a:custGeom>
              <a:avLst/>
              <a:gdLst/>
              <a:ahLst/>
              <a:cxnLst/>
              <a:rect l="l" t="t" r="r" b="b"/>
              <a:pathLst>
                <a:path w="277494" h="2472054">
                  <a:moveTo>
                    <a:pt x="277368" y="2471928"/>
                  </a:moveTo>
                  <a:lnTo>
                    <a:pt x="216383" y="2443731"/>
                  </a:lnTo>
                  <a:lnTo>
                    <a:pt x="190633" y="2410985"/>
                  </a:lnTo>
                  <a:lnTo>
                    <a:pt x="169155" y="2368029"/>
                  </a:lnTo>
                  <a:lnTo>
                    <a:pt x="152782" y="2316528"/>
                  </a:lnTo>
                  <a:lnTo>
                    <a:pt x="142347" y="2258150"/>
                  </a:lnTo>
                  <a:lnTo>
                    <a:pt x="138684" y="2194560"/>
                  </a:lnTo>
                  <a:lnTo>
                    <a:pt x="138684" y="1513332"/>
                  </a:lnTo>
                  <a:lnTo>
                    <a:pt x="135020" y="1449741"/>
                  </a:lnTo>
                  <a:lnTo>
                    <a:pt x="124585" y="1391363"/>
                  </a:lnTo>
                  <a:lnTo>
                    <a:pt x="108212" y="1339862"/>
                  </a:lnTo>
                  <a:lnTo>
                    <a:pt x="86734" y="1296906"/>
                  </a:lnTo>
                  <a:lnTo>
                    <a:pt x="60984" y="1264160"/>
                  </a:lnTo>
                  <a:lnTo>
                    <a:pt x="0" y="1235964"/>
                  </a:lnTo>
                  <a:lnTo>
                    <a:pt x="31795" y="1228637"/>
                  </a:lnTo>
                  <a:lnTo>
                    <a:pt x="86734" y="1175021"/>
                  </a:lnTo>
                  <a:lnTo>
                    <a:pt x="108212" y="1132065"/>
                  </a:lnTo>
                  <a:lnTo>
                    <a:pt x="124585" y="1080564"/>
                  </a:lnTo>
                  <a:lnTo>
                    <a:pt x="135020" y="1022186"/>
                  </a:lnTo>
                  <a:lnTo>
                    <a:pt x="138684" y="958596"/>
                  </a:lnTo>
                  <a:lnTo>
                    <a:pt x="138684" y="277368"/>
                  </a:lnTo>
                  <a:lnTo>
                    <a:pt x="142347" y="213777"/>
                  </a:lnTo>
                  <a:lnTo>
                    <a:pt x="152782" y="155399"/>
                  </a:lnTo>
                  <a:lnTo>
                    <a:pt x="169155" y="103898"/>
                  </a:lnTo>
                  <a:lnTo>
                    <a:pt x="190633" y="60942"/>
                  </a:lnTo>
                  <a:lnTo>
                    <a:pt x="216383" y="28196"/>
                  </a:lnTo>
                  <a:lnTo>
                    <a:pt x="245572" y="7326"/>
                  </a:lnTo>
                  <a:lnTo>
                    <a:pt x="277368" y="0"/>
                  </a:lnTo>
                </a:path>
              </a:pathLst>
            </a:custGeom>
            <a:ln w="19812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1">
              <a:extLst>
                <a:ext uri="{FF2B5EF4-FFF2-40B4-BE49-F238E27FC236}">
                  <a16:creationId xmlns:a16="http://schemas.microsoft.com/office/drawing/2014/main" id="{6D151BE1-BDEC-4EE2-81D7-1F37BED30E22}"/>
                </a:ext>
              </a:extLst>
            </p:cNvPr>
            <p:cNvSpPr/>
            <p:nvPr/>
          </p:nvSpPr>
          <p:spPr>
            <a:xfrm>
              <a:off x="329793" y="3113277"/>
              <a:ext cx="612647" cy="2621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2">
              <a:extLst>
                <a:ext uri="{FF2B5EF4-FFF2-40B4-BE49-F238E27FC236}">
                  <a16:creationId xmlns:a16="http://schemas.microsoft.com/office/drawing/2014/main" id="{D89D5A73-CEC4-4221-8E40-EFBCC4D52E91}"/>
                </a:ext>
              </a:extLst>
            </p:cNvPr>
            <p:cNvSpPr/>
            <p:nvPr/>
          </p:nvSpPr>
          <p:spPr>
            <a:xfrm>
              <a:off x="786993" y="3113277"/>
              <a:ext cx="612647" cy="2621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3">
              <a:extLst>
                <a:ext uri="{FF2B5EF4-FFF2-40B4-BE49-F238E27FC236}">
                  <a16:creationId xmlns:a16="http://schemas.microsoft.com/office/drawing/2014/main" id="{81C6A0DB-81F0-4E9B-A0CB-3D18CD0A313C}"/>
                </a:ext>
              </a:extLst>
            </p:cNvPr>
            <p:cNvSpPr/>
            <p:nvPr/>
          </p:nvSpPr>
          <p:spPr>
            <a:xfrm>
              <a:off x="288645" y="3385769"/>
              <a:ext cx="1025270" cy="20452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4">
              <a:extLst>
                <a:ext uri="{FF2B5EF4-FFF2-40B4-BE49-F238E27FC236}">
                  <a16:creationId xmlns:a16="http://schemas.microsoft.com/office/drawing/2014/main" id="{4BF8DDD9-1298-44D2-BAF1-CC4E5295D4DD}"/>
                </a:ext>
              </a:extLst>
            </p:cNvPr>
            <p:cNvSpPr/>
            <p:nvPr/>
          </p:nvSpPr>
          <p:spPr>
            <a:xfrm>
              <a:off x="4157726" y="4841747"/>
              <a:ext cx="612648" cy="262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5">
              <a:extLst>
                <a:ext uri="{FF2B5EF4-FFF2-40B4-BE49-F238E27FC236}">
                  <a16:creationId xmlns:a16="http://schemas.microsoft.com/office/drawing/2014/main" id="{CF834921-D23C-40DE-AFC5-CFA08355D696}"/>
                </a:ext>
              </a:extLst>
            </p:cNvPr>
            <p:cNvSpPr/>
            <p:nvPr/>
          </p:nvSpPr>
          <p:spPr>
            <a:xfrm>
              <a:off x="4195826" y="5114239"/>
              <a:ext cx="417195" cy="20452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6">
              <a:extLst>
                <a:ext uri="{FF2B5EF4-FFF2-40B4-BE49-F238E27FC236}">
                  <a16:creationId xmlns:a16="http://schemas.microsoft.com/office/drawing/2014/main" id="{B127BA86-7BD9-48E9-8B1C-6CB6564D33B3}"/>
                </a:ext>
              </a:extLst>
            </p:cNvPr>
            <p:cNvSpPr/>
            <p:nvPr/>
          </p:nvSpPr>
          <p:spPr>
            <a:xfrm>
              <a:off x="5696711" y="2643885"/>
              <a:ext cx="817270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7">
              <a:extLst>
                <a:ext uri="{FF2B5EF4-FFF2-40B4-BE49-F238E27FC236}">
                  <a16:creationId xmlns:a16="http://schemas.microsoft.com/office/drawing/2014/main" id="{3B042FDA-6307-4D37-826F-CD7C446B7C18}"/>
                </a:ext>
              </a:extLst>
            </p:cNvPr>
            <p:cNvSpPr/>
            <p:nvPr/>
          </p:nvSpPr>
          <p:spPr>
            <a:xfrm>
              <a:off x="6356858" y="2643885"/>
              <a:ext cx="612647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8">
              <a:extLst>
                <a:ext uri="{FF2B5EF4-FFF2-40B4-BE49-F238E27FC236}">
                  <a16:creationId xmlns:a16="http://schemas.microsoft.com/office/drawing/2014/main" id="{3FAFC7B1-0DBA-4BA7-BA26-ADE400501B0A}"/>
                </a:ext>
              </a:extLst>
            </p:cNvPr>
            <p:cNvSpPr/>
            <p:nvPr/>
          </p:nvSpPr>
          <p:spPr>
            <a:xfrm>
              <a:off x="5469635" y="2916682"/>
              <a:ext cx="1604517" cy="20421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9">
              <a:extLst>
                <a:ext uri="{FF2B5EF4-FFF2-40B4-BE49-F238E27FC236}">
                  <a16:creationId xmlns:a16="http://schemas.microsoft.com/office/drawing/2014/main" id="{A886AD5E-7543-4FFF-8B0D-BED7B1B64CA5}"/>
                </a:ext>
              </a:extLst>
            </p:cNvPr>
            <p:cNvSpPr/>
            <p:nvPr/>
          </p:nvSpPr>
          <p:spPr>
            <a:xfrm>
              <a:off x="4700904" y="3700526"/>
              <a:ext cx="1225664" cy="26212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0">
              <a:extLst>
                <a:ext uri="{FF2B5EF4-FFF2-40B4-BE49-F238E27FC236}">
                  <a16:creationId xmlns:a16="http://schemas.microsoft.com/office/drawing/2014/main" id="{DF91E8C1-D50D-47BF-8248-E490CA3A5C2A}"/>
                </a:ext>
              </a:extLst>
            </p:cNvPr>
            <p:cNvSpPr/>
            <p:nvPr/>
          </p:nvSpPr>
          <p:spPr>
            <a:xfrm>
              <a:off x="4833492" y="3973321"/>
              <a:ext cx="838542" cy="20421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1">
              <a:extLst>
                <a:ext uri="{FF2B5EF4-FFF2-40B4-BE49-F238E27FC236}">
                  <a16:creationId xmlns:a16="http://schemas.microsoft.com/office/drawing/2014/main" id="{9B453531-6D90-451C-8A7D-7FB9287AB84F}"/>
                </a:ext>
              </a:extLst>
            </p:cNvPr>
            <p:cNvSpPr/>
            <p:nvPr/>
          </p:nvSpPr>
          <p:spPr>
            <a:xfrm>
              <a:off x="4300728" y="4366259"/>
              <a:ext cx="147828" cy="14782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2">
              <a:extLst>
                <a:ext uri="{FF2B5EF4-FFF2-40B4-BE49-F238E27FC236}">
                  <a16:creationId xmlns:a16="http://schemas.microsoft.com/office/drawing/2014/main" id="{C47AEAD0-A784-4E31-9F1A-C2275BBC3805}"/>
                </a:ext>
              </a:extLst>
            </p:cNvPr>
            <p:cNvSpPr/>
            <p:nvPr/>
          </p:nvSpPr>
          <p:spPr>
            <a:xfrm>
              <a:off x="4090415" y="3325367"/>
              <a:ext cx="559435" cy="568960"/>
            </a:xfrm>
            <a:custGeom>
              <a:avLst/>
              <a:gdLst/>
              <a:ahLst/>
              <a:cxnLst/>
              <a:rect l="l" t="t" r="r" b="b"/>
              <a:pathLst>
                <a:path w="559435" h="568960">
                  <a:moveTo>
                    <a:pt x="0" y="568452"/>
                  </a:moveTo>
                  <a:lnTo>
                    <a:pt x="559308" y="568452"/>
                  </a:lnTo>
                  <a:lnTo>
                    <a:pt x="559308" y="0"/>
                  </a:lnTo>
                  <a:lnTo>
                    <a:pt x="0" y="0"/>
                  </a:lnTo>
                  <a:lnTo>
                    <a:pt x="0" y="568452"/>
                  </a:lnTo>
                  <a:close/>
                </a:path>
              </a:pathLst>
            </a:custGeom>
            <a:solidFill>
              <a:srgbClr val="EB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3">
              <a:extLst>
                <a:ext uri="{FF2B5EF4-FFF2-40B4-BE49-F238E27FC236}">
                  <a16:creationId xmlns:a16="http://schemas.microsoft.com/office/drawing/2014/main" id="{018ACA94-3E36-459A-B557-F69B1C5C764D}"/>
                </a:ext>
              </a:extLst>
            </p:cNvPr>
            <p:cNvSpPr/>
            <p:nvPr/>
          </p:nvSpPr>
          <p:spPr>
            <a:xfrm>
              <a:off x="4090415" y="3325367"/>
              <a:ext cx="559435" cy="568960"/>
            </a:xfrm>
            <a:custGeom>
              <a:avLst/>
              <a:gdLst/>
              <a:ahLst/>
              <a:cxnLst/>
              <a:rect l="l" t="t" r="r" b="b"/>
              <a:pathLst>
                <a:path w="559435" h="568960">
                  <a:moveTo>
                    <a:pt x="0" y="568452"/>
                  </a:moveTo>
                  <a:lnTo>
                    <a:pt x="559308" y="568452"/>
                  </a:lnTo>
                  <a:lnTo>
                    <a:pt x="559308" y="0"/>
                  </a:lnTo>
                  <a:lnTo>
                    <a:pt x="0" y="0"/>
                  </a:lnTo>
                  <a:lnTo>
                    <a:pt x="0" y="56845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4">
              <a:extLst>
                <a:ext uri="{FF2B5EF4-FFF2-40B4-BE49-F238E27FC236}">
                  <a16:creationId xmlns:a16="http://schemas.microsoft.com/office/drawing/2014/main" id="{5677AB34-C8DA-47D5-934D-38BF55802434}"/>
                </a:ext>
              </a:extLst>
            </p:cNvPr>
            <p:cNvSpPr/>
            <p:nvPr/>
          </p:nvSpPr>
          <p:spPr>
            <a:xfrm>
              <a:off x="4166870" y="3352495"/>
              <a:ext cx="816863" cy="52608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5">
              <a:extLst>
                <a:ext uri="{FF2B5EF4-FFF2-40B4-BE49-F238E27FC236}">
                  <a16:creationId xmlns:a16="http://schemas.microsoft.com/office/drawing/2014/main" id="{1614B311-D0F2-4C36-B41A-8F0E875259A4}"/>
                </a:ext>
              </a:extLst>
            </p:cNvPr>
            <p:cNvSpPr txBox="1"/>
            <p:nvPr/>
          </p:nvSpPr>
          <p:spPr>
            <a:xfrm>
              <a:off x="1641475" y="2052574"/>
              <a:ext cx="259715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75" dirty="0">
                  <a:latin typeface="Cambria Math"/>
                  <a:cs typeface="Cambria Math"/>
                </a:rPr>
                <a:t>𝑥</a:t>
              </a:r>
              <a:r>
                <a:rPr sz="2175" spc="60" baseline="-15325" dirty="0">
                  <a:latin typeface="Cambria Math"/>
                  <a:cs typeface="Cambria Math"/>
                </a:rPr>
                <a:t>1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53" name="object 46">
              <a:extLst>
                <a:ext uri="{FF2B5EF4-FFF2-40B4-BE49-F238E27FC236}">
                  <a16:creationId xmlns:a16="http://schemas.microsoft.com/office/drawing/2014/main" id="{13F7DF8C-82F5-499B-B5BE-F59C75086BD7}"/>
                </a:ext>
              </a:extLst>
            </p:cNvPr>
            <p:cNvSpPr txBox="1"/>
            <p:nvPr/>
          </p:nvSpPr>
          <p:spPr>
            <a:xfrm>
              <a:off x="1596644" y="2771343"/>
              <a:ext cx="266065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20" dirty="0">
                  <a:latin typeface="Cambria Math"/>
                  <a:cs typeface="Cambria Math"/>
                </a:rPr>
                <a:t>𝑥</a:t>
              </a:r>
              <a:r>
                <a:rPr sz="2175" spc="67" baseline="-15325" dirty="0">
                  <a:latin typeface="Cambria Math"/>
                  <a:cs typeface="Cambria Math"/>
                </a:rPr>
                <a:t>2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54" name="object 47">
              <a:extLst>
                <a:ext uri="{FF2B5EF4-FFF2-40B4-BE49-F238E27FC236}">
                  <a16:creationId xmlns:a16="http://schemas.microsoft.com/office/drawing/2014/main" id="{820F56C8-27DA-4E9C-9EEF-E311A8750787}"/>
                </a:ext>
              </a:extLst>
            </p:cNvPr>
            <p:cNvSpPr txBox="1"/>
            <p:nvPr/>
          </p:nvSpPr>
          <p:spPr>
            <a:xfrm>
              <a:off x="1570736" y="4079494"/>
              <a:ext cx="27559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5" dirty="0">
                  <a:latin typeface="Cambria Math"/>
                  <a:cs typeface="Cambria Math"/>
                </a:rPr>
                <a:t>𝑥</a:t>
              </a:r>
              <a:r>
                <a:rPr sz="2175" spc="300" baseline="-15325" dirty="0">
                  <a:latin typeface="Cambria Math"/>
                  <a:cs typeface="Cambria Math"/>
                </a:rPr>
                <a:t>𝑝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55" name="object 48">
              <a:extLst>
                <a:ext uri="{FF2B5EF4-FFF2-40B4-BE49-F238E27FC236}">
                  <a16:creationId xmlns:a16="http://schemas.microsoft.com/office/drawing/2014/main" id="{64B5B21B-EB63-4AFD-89A0-318C25065D5C}"/>
                </a:ext>
              </a:extLst>
            </p:cNvPr>
            <p:cNvSpPr txBox="1"/>
            <p:nvPr/>
          </p:nvSpPr>
          <p:spPr>
            <a:xfrm>
              <a:off x="1923414" y="3399790"/>
              <a:ext cx="13589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-5" dirty="0">
                  <a:solidFill>
                    <a:srgbClr val="7394AC"/>
                  </a:solidFill>
                  <a:latin typeface="Cambria Math"/>
                  <a:cs typeface="Cambria Math"/>
                </a:rPr>
                <a:t>⋮</a:t>
              </a:r>
              <a:endParaRPr sz="2800">
                <a:latin typeface="Cambria Math"/>
                <a:cs typeface="Cambria Math"/>
              </a:endParaRPr>
            </a:p>
          </p:txBody>
        </p:sp>
        <p:sp>
          <p:nvSpPr>
            <p:cNvPr id="56" name="object 49">
              <a:extLst>
                <a:ext uri="{FF2B5EF4-FFF2-40B4-BE49-F238E27FC236}">
                  <a16:creationId xmlns:a16="http://schemas.microsoft.com/office/drawing/2014/main" id="{7A86108E-AFDD-4A07-B59B-2C57C6D84E56}"/>
                </a:ext>
              </a:extLst>
            </p:cNvPr>
            <p:cNvSpPr/>
            <p:nvPr/>
          </p:nvSpPr>
          <p:spPr>
            <a:xfrm>
              <a:off x="5841491" y="3314700"/>
              <a:ext cx="749935" cy="561340"/>
            </a:xfrm>
            <a:custGeom>
              <a:avLst/>
              <a:gdLst/>
              <a:ahLst/>
              <a:cxnLst/>
              <a:rect l="l" t="t" r="r" b="b"/>
              <a:pathLst>
                <a:path w="749934" h="561339">
                  <a:moveTo>
                    <a:pt x="0" y="560832"/>
                  </a:moveTo>
                  <a:lnTo>
                    <a:pt x="749808" y="560832"/>
                  </a:lnTo>
                  <a:lnTo>
                    <a:pt x="749808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EB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0">
              <a:extLst>
                <a:ext uri="{FF2B5EF4-FFF2-40B4-BE49-F238E27FC236}">
                  <a16:creationId xmlns:a16="http://schemas.microsoft.com/office/drawing/2014/main" id="{12DE2434-2564-410D-93D1-C7445BB4B46B}"/>
                </a:ext>
              </a:extLst>
            </p:cNvPr>
            <p:cNvSpPr/>
            <p:nvPr/>
          </p:nvSpPr>
          <p:spPr>
            <a:xfrm>
              <a:off x="6187947" y="3463416"/>
              <a:ext cx="214756" cy="21170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1">
              <a:extLst>
                <a:ext uri="{FF2B5EF4-FFF2-40B4-BE49-F238E27FC236}">
                  <a16:creationId xmlns:a16="http://schemas.microsoft.com/office/drawing/2014/main" id="{B5FAF55C-9F4A-4203-8A8B-7A878E71DCA4}"/>
                </a:ext>
              </a:extLst>
            </p:cNvPr>
            <p:cNvSpPr txBox="1"/>
            <p:nvPr/>
          </p:nvSpPr>
          <p:spPr>
            <a:xfrm>
              <a:off x="5841491" y="3314700"/>
              <a:ext cx="749935" cy="561340"/>
            </a:xfrm>
            <a:prstGeom prst="rect">
              <a:avLst/>
            </a:prstGeom>
            <a:ln w="9144">
              <a:solidFill>
                <a:srgbClr val="000000"/>
              </a:solidFill>
            </a:ln>
          </p:spPr>
          <p:txBody>
            <a:bodyPr vert="horz" wrap="square" lIns="0" tIns="90805" rIns="0" bIns="0" rtlCol="0">
              <a:spAutoFit/>
            </a:bodyPr>
            <a:lstStyle/>
            <a:p>
              <a:pPr marL="167005">
                <a:lnSpc>
                  <a:spcPct val="100000"/>
                </a:lnSpc>
                <a:spcBef>
                  <a:spcPts val="715"/>
                </a:spcBef>
              </a:pPr>
              <a:r>
                <a:rPr sz="1800" dirty="0">
                  <a:latin typeface="Cambria Math"/>
                  <a:cs typeface="Cambria Math"/>
                </a:rPr>
                <a:t>𝜑</a:t>
              </a:r>
              <a:r>
                <a:rPr sz="1800" spc="365" dirty="0">
                  <a:latin typeface="Cambria Math"/>
                  <a:cs typeface="Cambria Math"/>
                </a:rPr>
                <a:t> </a:t>
              </a:r>
              <a:r>
                <a:rPr sz="1800" spc="60" dirty="0">
                  <a:latin typeface="Cambria Math"/>
                  <a:cs typeface="Cambria Math"/>
                </a:rPr>
                <a:t>∙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59" name="object 52">
              <a:extLst>
                <a:ext uri="{FF2B5EF4-FFF2-40B4-BE49-F238E27FC236}">
                  <a16:creationId xmlns:a16="http://schemas.microsoft.com/office/drawing/2014/main" id="{9C082311-E55C-4C03-B14D-0DB86A693E03}"/>
                </a:ext>
              </a:extLst>
            </p:cNvPr>
            <p:cNvSpPr/>
            <p:nvPr/>
          </p:nvSpPr>
          <p:spPr>
            <a:xfrm>
              <a:off x="2912364" y="2046732"/>
              <a:ext cx="341630" cy="441959"/>
            </a:xfrm>
            <a:custGeom>
              <a:avLst/>
              <a:gdLst/>
              <a:ahLst/>
              <a:cxnLst/>
              <a:rect l="l" t="t" r="r" b="b"/>
              <a:pathLst>
                <a:path w="341629" h="441960">
                  <a:moveTo>
                    <a:pt x="0" y="441960"/>
                  </a:moveTo>
                  <a:lnTo>
                    <a:pt x="341375" y="441960"/>
                  </a:lnTo>
                  <a:lnTo>
                    <a:pt x="341375" y="0"/>
                  </a:lnTo>
                  <a:lnTo>
                    <a:pt x="0" y="0"/>
                  </a:lnTo>
                  <a:lnTo>
                    <a:pt x="0" y="441960"/>
                  </a:lnTo>
                  <a:close/>
                </a:path>
              </a:pathLst>
            </a:custGeom>
            <a:solidFill>
              <a:srgbClr val="EB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3">
              <a:extLst>
                <a:ext uri="{FF2B5EF4-FFF2-40B4-BE49-F238E27FC236}">
                  <a16:creationId xmlns:a16="http://schemas.microsoft.com/office/drawing/2014/main" id="{DC6F1CF6-A82B-4950-822B-515B401A8480}"/>
                </a:ext>
              </a:extLst>
            </p:cNvPr>
            <p:cNvSpPr/>
            <p:nvPr/>
          </p:nvSpPr>
          <p:spPr>
            <a:xfrm>
              <a:off x="3014726" y="2133549"/>
              <a:ext cx="271272" cy="35082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4">
              <a:extLst>
                <a:ext uri="{FF2B5EF4-FFF2-40B4-BE49-F238E27FC236}">
                  <a16:creationId xmlns:a16="http://schemas.microsoft.com/office/drawing/2014/main" id="{159C2607-2C40-4A3E-B3B2-21E408975112}"/>
                </a:ext>
              </a:extLst>
            </p:cNvPr>
            <p:cNvSpPr/>
            <p:nvPr/>
          </p:nvSpPr>
          <p:spPr>
            <a:xfrm>
              <a:off x="2913888" y="2799588"/>
              <a:ext cx="342900" cy="441959"/>
            </a:xfrm>
            <a:custGeom>
              <a:avLst/>
              <a:gdLst/>
              <a:ahLst/>
              <a:cxnLst/>
              <a:rect l="l" t="t" r="r" b="b"/>
              <a:pathLst>
                <a:path w="342900" h="441960">
                  <a:moveTo>
                    <a:pt x="0" y="441960"/>
                  </a:moveTo>
                  <a:lnTo>
                    <a:pt x="342900" y="441960"/>
                  </a:lnTo>
                  <a:lnTo>
                    <a:pt x="342900" y="0"/>
                  </a:lnTo>
                  <a:lnTo>
                    <a:pt x="0" y="0"/>
                  </a:lnTo>
                  <a:lnTo>
                    <a:pt x="0" y="441960"/>
                  </a:lnTo>
                  <a:close/>
                </a:path>
              </a:pathLst>
            </a:custGeom>
            <a:solidFill>
              <a:srgbClr val="EB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5">
              <a:extLst>
                <a:ext uri="{FF2B5EF4-FFF2-40B4-BE49-F238E27FC236}">
                  <a16:creationId xmlns:a16="http://schemas.microsoft.com/office/drawing/2014/main" id="{5F43B987-9567-4D95-88A3-4D748115869D}"/>
                </a:ext>
              </a:extLst>
            </p:cNvPr>
            <p:cNvSpPr/>
            <p:nvPr/>
          </p:nvSpPr>
          <p:spPr>
            <a:xfrm>
              <a:off x="3017266" y="2886710"/>
              <a:ext cx="271271" cy="35052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6">
              <a:extLst>
                <a:ext uri="{FF2B5EF4-FFF2-40B4-BE49-F238E27FC236}">
                  <a16:creationId xmlns:a16="http://schemas.microsoft.com/office/drawing/2014/main" id="{420BB9F0-0B9B-41F0-8EA5-E304CE4B6195}"/>
                </a:ext>
              </a:extLst>
            </p:cNvPr>
            <p:cNvSpPr/>
            <p:nvPr/>
          </p:nvSpPr>
          <p:spPr>
            <a:xfrm>
              <a:off x="2912364" y="4096511"/>
              <a:ext cx="341630" cy="441959"/>
            </a:xfrm>
            <a:custGeom>
              <a:avLst/>
              <a:gdLst/>
              <a:ahLst/>
              <a:cxnLst/>
              <a:rect l="l" t="t" r="r" b="b"/>
              <a:pathLst>
                <a:path w="341629" h="441960">
                  <a:moveTo>
                    <a:pt x="0" y="441960"/>
                  </a:moveTo>
                  <a:lnTo>
                    <a:pt x="341375" y="441960"/>
                  </a:lnTo>
                  <a:lnTo>
                    <a:pt x="341375" y="0"/>
                  </a:lnTo>
                  <a:lnTo>
                    <a:pt x="0" y="0"/>
                  </a:lnTo>
                  <a:lnTo>
                    <a:pt x="0" y="441960"/>
                  </a:lnTo>
                  <a:close/>
                </a:path>
              </a:pathLst>
            </a:custGeom>
            <a:solidFill>
              <a:srgbClr val="EB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7">
              <a:extLst>
                <a:ext uri="{FF2B5EF4-FFF2-40B4-BE49-F238E27FC236}">
                  <a16:creationId xmlns:a16="http://schemas.microsoft.com/office/drawing/2014/main" id="{ECB10EB4-EDE7-4115-8750-18FFB3DDA932}"/>
                </a:ext>
              </a:extLst>
            </p:cNvPr>
            <p:cNvSpPr/>
            <p:nvPr/>
          </p:nvSpPr>
          <p:spPr>
            <a:xfrm>
              <a:off x="3014726" y="4183126"/>
              <a:ext cx="271272" cy="35051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8">
              <a:extLst>
                <a:ext uri="{FF2B5EF4-FFF2-40B4-BE49-F238E27FC236}">
                  <a16:creationId xmlns:a16="http://schemas.microsoft.com/office/drawing/2014/main" id="{8D36A3A5-E2F4-40B5-9EFB-E80FDF60CD17}"/>
                </a:ext>
              </a:extLst>
            </p:cNvPr>
            <p:cNvSpPr txBox="1"/>
            <p:nvPr/>
          </p:nvSpPr>
          <p:spPr>
            <a:xfrm>
              <a:off x="2940176" y="2493975"/>
              <a:ext cx="311785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75" dirty="0">
                  <a:latin typeface="Cambria Math"/>
                  <a:cs typeface="Cambria Math"/>
                </a:rPr>
                <a:t>𝑤</a:t>
              </a:r>
              <a:r>
                <a:rPr sz="2175" spc="67" baseline="-15325" dirty="0">
                  <a:latin typeface="Cambria Math"/>
                  <a:cs typeface="Cambria Math"/>
                </a:rPr>
                <a:t>2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66" name="object 59">
              <a:extLst>
                <a:ext uri="{FF2B5EF4-FFF2-40B4-BE49-F238E27FC236}">
                  <a16:creationId xmlns:a16="http://schemas.microsoft.com/office/drawing/2014/main" id="{FEF05C63-8898-4FCE-81E0-88E993ED20C5}"/>
                </a:ext>
              </a:extLst>
            </p:cNvPr>
            <p:cNvSpPr txBox="1"/>
            <p:nvPr/>
          </p:nvSpPr>
          <p:spPr>
            <a:xfrm>
              <a:off x="2970022" y="3729990"/>
              <a:ext cx="31369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40" dirty="0">
                  <a:latin typeface="Cambria Math"/>
                  <a:cs typeface="Cambria Math"/>
                </a:rPr>
                <a:t>𝑤</a:t>
              </a:r>
              <a:r>
                <a:rPr sz="2175" spc="300" baseline="-15325" dirty="0">
                  <a:latin typeface="Cambria Math"/>
                  <a:cs typeface="Cambria Math"/>
                </a:rPr>
                <a:t>𝑝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67" name="object 60">
              <a:extLst>
                <a:ext uri="{FF2B5EF4-FFF2-40B4-BE49-F238E27FC236}">
                  <a16:creationId xmlns:a16="http://schemas.microsoft.com/office/drawing/2014/main" id="{9F5E5FA3-7073-4B86-A548-75FD3CD19711}"/>
                </a:ext>
              </a:extLst>
            </p:cNvPr>
            <p:cNvSpPr txBox="1"/>
            <p:nvPr/>
          </p:nvSpPr>
          <p:spPr>
            <a:xfrm>
              <a:off x="5145785" y="3186810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𝑣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68" name="object 61">
              <a:extLst>
                <a:ext uri="{FF2B5EF4-FFF2-40B4-BE49-F238E27FC236}">
                  <a16:creationId xmlns:a16="http://schemas.microsoft.com/office/drawing/2014/main" id="{67F91846-8A44-46FD-989F-D6E9E9F5B4AA}"/>
                </a:ext>
              </a:extLst>
            </p:cNvPr>
            <p:cNvSpPr txBox="1"/>
            <p:nvPr/>
          </p:nvSpPr>
          <p:spPr>
            <a:xfrm>
              <a:off x="4307204" y="4434332"/>
              <a:ext cx="1492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𝑏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69" name="object 62">
              <a:extLst>
                <a:ext uri="{FF2B5EF4-FFF2-40B4-BE49-F238E27FC236}">
                  <a16:creationId xmlns:a16="http://schemas.microsoft.com/office/drawing/2014/main" id="{2AFDA6BA-E61C-45AA-B4C1-AE82C5A0D551}"/>
                </a:ext>
              </a:extLst>
            </p:cNvPr>
            <p:cNvSpPr txBox="1"/>
            <p:nvPr/>
          </p:nvSpPr>
          <p:spPr>
            <a:xfrm>
              <a:off x="7245222" y="2917697"/>
              <a:ext cx="680085" cy="7372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006FC0"/>
                  </a:solidFill>
                  <a:latin typeface="맑은 고딕"/>
                  <a:cs typeface="맑은 고딕"/>
                </a:rPr>
                <a:t>출력</a:t>
              </a:r>
              <a:endParaRPr sz="1800">
                <a:latin typeface="맑은 고딕"/>
                <a:cs typeface="맑은 고딕"/>
              </a:endParaRPr>
            </a:p>
            <a:p>
              <a:pPr algn="ctr">
                <a:lnSpc>
                  <a:spcPts val="1595"/>
                </a:lnSpc>
                <a:spcBef>
                  <a:spcPts val="5"/>
                </a:spcBef>
              </a:pPr>
              <a:r>
                <a:rPr sz="1600" spc="-10" dirty="0">
                  <a:solidFill>
                    <a:srgbClr val="FF0000"/>
                  </a:solidFill>
                  <a:latin typeface="맑은 고딕"/>
                  <a:cs typeface="맑은 고딕"/>
                </a:rPr>
                <a:t>O</a:t>
              </a:r>
              <a:r>
                <a:rPr sz="1600" dirty="0">
                  <a:solidFill>
                    <a:srgbClr val="FF0000"/>
                  </a:solidFill>
                  <a:latin typeface="맑은 고딕"/>
                  <a:cs typeface="맑은 고딕"/>
                </a:rPr>
                <a:t>u</a:t>
              </a:r>
              <a:r>
                <a:rPr sz="1600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tp</a:t>
              </a:r>
              <a:r>
                <a:rPr sz="1600" dirty="0">
                  <a:solidFill>
                    <a:srgbClr val="FF0000"/>
                  </a:solidFill>
                  <a:latin typeface="맑은 고딕"/>
                  <a:cs typeface="맑은 고딕"/>
                </a:rPr>
                <a:t>u</a:t>
              </a:r>
              <a:r>
                <a:rPr sz="1600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t</a:t>
              </a:r>
              <a:endParaRPr sz="1600">
                <a:latin typeface="맑은 고딕"/>
                <a:cs typeface="맑은 고딕"/>
              </a:endParaRPr>
            </a:p>
            <a:p>
              <a:pPr marL="199390">
                <a:lnSpc>
                  <a:spcPts val="1835"/>
                </a:lnSpc>
              </a:pPr>
              <a:r>
                <a:rPr sz="1800" dirty="0">
                  <a:latin typeface="Cambria Math"/>
                  <a:cs typeface="Cambria Math"/>
                </a:rPr>
                <a:t>𝑦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70" name="object 63">
              <a:extLst>
                <a:ext uri="{FF2B5EF4-FFF2-40B4-BE49-F238E27FC236}">
                  <a16:creationId xmlns:a16="http://schemas.microsoft.com/office/drawing/2014/main" id="{883FBE3E-DBD2-468B-BAE8-E4DEDDDC31A2}"/>
                </a:ext>
              </a:extLst>
            </p:cNvPr>
            <p:cNvSpPr/>
            <p:nvPr/>
          </p:nvSpPr>
          <p:spPr>
            <a:xfrm>
              <a:off x="4661153" y="3537965"/>
              <a:ext cx="1181100" cy="76200"/>
            </a:xfrm>
            <a:custGeom>
              <a:avLst/>
              <a:gdLst/>
              <a:ahLst/>
              <a:cxnLst/>
              <a:rect l="l" t="t" r="r" b="b"/>
              <a:pathLst>
                <a:path w="1181100" h="76200">
                  <a:moveTo>
                    <a:pt x="59436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59436" y="48006"/>
                  </a:lnTo>
                  <a:lnTo>
                    <a:pt x="59436" y="28194"/>
                  </a:lnTo>
                  <a:close/>
                </a:path>
                <a:path w="1181100" h="76200">
                  <a:moveTo>
                    <a:pt x="138684" y="28194"/>
                  </a:moveTo>
                  <a:lnTo>
                    <a:pt x="79248" y="28194"/>
                  </a:lnTo>
                  <a:lnTo>
                    <a:pt x="79248" y="48006"/>
                  </a:lnTo>
                  <a:lnTo>
                    <a:pt x="138684" y="48006"/>
                  </a:lnTo>
                  <a:lnTo>
                    <a:pt x="138684" y="28194"/>
                  </a:lnTo>
                  <a:close/>
                </a:path>
                <a:path w="1181100" h="76200">
                  <a:moveTo>
                    <a:pt x="217932" y="28194"/>
                  </a:moveTo>
                  <a:lnTo>
                    <a:pt x="158496" y="28194"/>
                  </a:lnTo>
                  <a:lnTo>
                    <a:pt x="158496" y="48006"/>
                  </a:lnTo>
                  <a:lnTo>
                    <a:pt x="217932" y="48006"/>
                  </a:lnTo>
                  <a:lnTo>
                    <a:pt x="217932" y="28194"/>
                  </a:lnTo>
                  <a:close/>
                </a:path>
                <a:path w="1181100" h="76200">
                  <a:moveTo>
                    <a:pt x="297180" y="28194"/>
                  </a:moveTo>
                  <a:lnTo>
                    <a:pt x="237744" y="28194"/>
                  </a:lnTo>
                  <a:lnTo>
                    <a:pt x="237744" y="48006"/>
                  </a:lnTo>
                  <a:lnTo>
                    <a:pt x="297180" y="48006"/>
                  </a:lnTo>
                  <a:lnTo>
                    <a:pt x="297180" y="28194"/>
                  </a:lnTo>
                  <a:close/>
                </a:path>
                <a:path w="1181100" h="76200">
                  <a:moveTo>
                    <a:pt x="376428" y="28194"/>
                  </a:moveTo>
                  <a:lnTo>
                    <a:pt x="316992" y="28194"/>
                  </a:lnTo>
                  <a:lnTo>
                    <a:pt x="316992" y="48006"/>
                  </a:lnTo>
                  <a:lnTo>
                    <a:pt x="376428" y="48006"/>
                  </a:lnTo>
                  <a:lnTo>
                    <a:pt x="376428" y="28194"/>
                  </a:lnTo>
                  <a:close/>
                </a:path>
                <a:path w="1181100" h="76200">
                  <a:moveTo>
                    <a:pt x="455675" y="28194"/>
                  </a:moveTo>
                  <a:lnTo>
                    <a:pt x="396240" y="28194"/>
                  </a:lnTo>
                  <a:lnTo>
                    <a:pt x="396240" y="48006"/>
                  </a:lnTo>
                  <a:lnTo>
                    <a:pt x="455675" y="48006"/>
                  </a:lnTo>
                  <a:lnTo>
                    <a:pt x="455675" y="28194"/>
                  </a:lnTo>
                  <a:close/>
                </a:path>
                <a:path w="1181100" h="76200">
                  <a:moveTo>
                    <a:pt x="534924" y="28194"/>
                  </a:moveTo>
                  <a:lnTo>
                    <a:pt x="475488" y="28194"/>
                  </a:lnTo>
                  <a:lnTo>
                    <a:pt x="475488" y="48006"/>
                  </a:lnTo>
                  <a:lnTo>
                    <a:pt x="534924" y="48006"/>
                  </a:lnTo>
                  <a:lnTo>
                    <a:pt x="534924" y="28194"/>
                  </a:lnTo>
                  <a:close/>
                </a:path>
                <a:path w="1181100" h="76200">
                  <a:moveTo>
                    <a:pt x="614172" y="28194"/>
                  </a:moveTo>
                  <a:lnTo>
                    <a:pt x="554736" y="28194"/>
                  </a:lnTo>
                  <a:lnTo>
                    <a:pt x="554736" y="48006"/>
                  </a:lnTo>
                  <a:lnTo>
                    <a:pt x="614172" y="48006"/>
                  </a:lnTo>
                  <a:lnTo>
                    <a:pt x="614172" y="28194"/>
                  </a:lnTo>
                  <a:close/>
                </a:path>
                <a:path w="1181100" h="76200">
                  <a:moveTo>
                    <a:pt x="693420" y="28194"/>
                  </a:moveTo>
                  <a:lnTo>
                    <a:pt x="633984" y="28194"/>
                  </a:lnTo>
                  <a:lnTo>
                    <a:pt x="633984" y="48006"/>
                  </a:lnTo>
                  <a:lnTo>
                    <a:pt x="693420" y="48006"/>
                  </a:lnTo>
                  <a:lnTo>
                    <a:pt x="693420" y="28194"/>
                  </a:lnTo>
                  <a:close/>
                </a:path>
                <a:path w="1181100" h="76200">
                  <a:moveTo>
                    <a:pt x="772668" y="28194"/>
                  </a:moveTo>
                  <a:lnTo>
                    <a:pt x="713232" y="28194"/>
                  </a:lnTo>
                  <a:lnTo>
                    <a:pt x="713232" y="48006"/>
                  </a:lnTo>
                  <a:lnTo>
                    <a:pt x="772668" y="48006"/>
                  </a:lnTo>
                  <a:lnTo>
                    <a:pt x="772668" y="28194"/>
                  </a:lnTo>
                  <a:close/>
                </a:path>
                <a:path w="1181100" h="76200">
                  <a:moveTo>
                    <a:pt x="851916" y="28194"/>
                  </a:moveTo>
                  <a:lnTo>
                    <a:pt x="792480" y="28194"/>
                  </a:lnTo>
                  <a:lnTo>
                    <a:pt x="792480" y="48006"/>
                  </a:lnTo>
                  <a:lnTo>
                    <a:pt x="851916" y="48006"/>
                  </a:lnTo>
                  <a:lnTo>
                    <a:pt x="851916" y="28194"/>
                  </a:lnTo>
                  <a:close/>
                </a:path>
                <a:path w="1181100" h="76200">
                  <a:moveTo>
                    <a:pt x="931163" y="28194"/>
                  </a:moveTo>
                  <a:lnTo>
                    <a:pt x="871728" y="28194"/>
                  </a:lnTo>
                  <a:lnTo>
                    <a:pt x="871728" y="48006"/>
                  </a:lnTo>
                  <a:lnTo>
                    <a:pt x="931163" y="48006"/>
                  </a:lnTo>
                  <a:lnTo>
                    <a:pt x="931163" y="28194"/>
                  </a:lnTo>
                  <a:close/>
                </a:path>
                <a:path w="1181100" h="76200">
                  <a:moveTo>
                    <a:pt x="1010412" y="28194"/>
                  </a:moveTo>
                  <a:lnTo>
                    <a:pt x="950976" y="28194"/>
                  </a:lnTo>
                  <a:lnTo>
                    <a:pt x="950976" y="48006"/>
                  </a:lnTo>
                  <a:lnTo>
                    <a:pt x="1010412" y="48006"/>
                  </a:lnTo>
                  <a:lnTo>
                    <a:pt x="1010412" y="28194"/>
                  </a:lnTo>
                  <a:close/>
                </a:path>
                <a:path w="1181100" h="76200">
                  <a:moveTo>
                    <a:pt x="1089660" y="28194"/>
                  </a:moveTo>
                  <a:lnTo>
                    <a:pt x="1030224" y="28194"/>
                  </a:lnTo>
                  <a:lnTo>
                    <a:pt x="1030224" y="48006"/>
                  </a:lnTo>
                  <a:lnTo>
                    <a:pt x="1089660" y="48006"/>
                  </a:lnTo>
                  <a:lnTo>
                    <a:pt x="1089660" y="28194"/>
                  </a:lnTo>
                  <a:close/>
                </a:path>
                <a:path w="1181100" h="76200">
                  <a:moveTo>
                    <a:pt x="1104646" y="0"/>
                  </a:moveTo>
                  <a:lnTo>
                    <a:pt x="1104646" y="76200"/>
                  </a:lnTo>
                  <a:lnTo>
                    <a:pt x="1161033" y="48006"/>
                  </a:lnTo>
                  <a:lnTo>
                    <a:pt x="1109472" y="48006"/>
                  </a:lnTo>
                  <a:lnTo>
                    <a:pt x="1109472" y="28194"/>
                  </a:lnTo>
                  <a:lnTo>
                    <a:pt x="1161034" y="28194"/>
                  </a:lnTo>
                  <a:lnTo>
                    <a:pt x="1104646" y="0"/>
                  </a:lnTo>
                  <a:close/>
                </a:path>
                <a:path w="1181100" h="76200">
                  <a:moveTo>
                    <a:pt x="1117346" y="28194"/>
                  </a:moveTo>
                  <a:lnTo>
                    <a:pt x="1109472" y="28194"/>
                  </a:lnTo>
                  <a:lnTo>
                    <a:pt x="1109472" y="48006"/>
                  </a:lnTo>
                  <a:lnTo>
                    <a:pt x="1117346" y="48006"/>
                  </a:lnTo>
                  <a:lnTo>
                    <a:pt x="1117346" y="28194"/>
                  </a:lnTo>
                  <a:close/>
                </a:path>
                <a:path w="1181100" h="76200">
                  <a:moveTo>
                    <a:pt x="1161034" y="28194"/>
                  </a:moveTo>
                  <a:lnTo>
                    <a:pt x="1117346" y="28194"/>
                  </a:lnTo>
                  <a:lnTo>
                    <a:pt x="1117346" y="48006"/>
                  </a:lnTo>
                  <a:lnTo>
                    <a:pt x="1161033" y="48006"/>
                  </a:lnTo>
                  <a:lnTo>
                    <a:pt x="1180846" y="38100"/>
                  </a:lnTo>
                  <a:lnTo>
                    <a:pt x="1161034" y="2819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4">
              <a:extLst>
                <a:ext uri="{FF2B5EF4-FFF2-40B4-BE49-F238E27FC236}">
                  <a16:creationId xmlns:a16="http://schemas.microsoft.com/office/drawing/2014/main" id="{2794DD8D-9669-4421-A29A-9E29CCA4F64D}"/>
                </a:ext>
              </a:extLst>
            </p:cNvPr>
            <p:cNvSpPr/>
            <p:nvPr/>
          </p:nvSpPr>
          <p:spPr>
            <a:xfrm>
              <a:off x="6592061" y="3528821"/>
              <a:ext cx="751205" cy="76200"/>
            </a:xfrm>
            <a:custGeom>
              <a:avLst/>
              <a:gdLst/>
              <a:ahLst/>
              <a:cxnLst/>
              <a:rect l="l" t="t" r="r" b="b"/>
              <a:pathLst>
                <a:path w="751204" h="76200">
                  <a:moveTo>
                    <a:pt x="59436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59436" y="48005"/>
                  </a:lnTo>
                  <a:lnTo>
                    <a:pt x="59436" y="28193"/>
                  </a:lnTo>
                  <a:close/>
                </a:path>
                <a:path w="751204" h="76200">
                  <a:moveTo>
                    <a:pt x="138684" y="28193"/>
                  </a:moveTo>
                  <a:lnTo>
                    <a:pt x="79248" y="28193"/>
                  </a:lnTo>
                  <a:lnTo>
                    <a:pt x="79248" y="48005"/>
                  </a:lnTo>
                  <a:lnTo>
                    <a:pt x="138684" y="48005"/>
                  </a:lnTo>
                  <a:lnTo>
                    <a:pt x="138684" y="28193"/>
                  </a:lnTo>
                  <a:close/>
                </a:path>
                <a:path w="751204" h="76200">
                  <a:moveTo>
                    <a:pt x="217932" y="28193"/>
                  </a:moveTo>
                  <a:lnTo>
                    <a:pt x="158496" y="28193"/>
                  </a:lnTo>
                  <a:lnTo>
                    <a:pt x="158496" y="48005"/>
                  </a:lnTo>
                  <a:lnTo>
                    <a:pt x="217932" y="48005"/>
                  </a:lnTo>
                  <a:lnTo>
                    <a:pt x="217932" y="28193"/>
                  </a:lnTo>
                  <a:close/>
                </a:path>
                <a:path w="751204" h="76200">
                  <a:moveTo>
                    <a:pt x="297180" y="28193"/>
                  </a:moveTo>
                  <a:lnTo>
                    <a:pt x="237744" y="28193"/>
                  </a:lnTo>
                  <a:lnTo>
                    <a:pt x="237744" y="48005"/>
                  </a:lnTo>
                  <a:lnTo>
                    <a:pt x="297180" y="48005"/>
                  </a:lnTo>
                  <a:lnTo>
                    <a:pt x="297180" y="28193"/>
                  </a:lnTo>
                  <a:close/>
                </a:path>
                <a:path w="751204" h="76200">
                  <a:moveTo>
                    <a:pt x="376428" y="28193"/>
                  </a:moveTo>
                  <a:lnTo>
                    <a:pt x="316992" y="28193"/>
                  </a:lnTo>
                  <a:lnTo>
                    <a:pt x="316992" y="48005"/>
                  </a:lnTo>
                  <a:lnTo>
                    <a:pt x="376428" y="48005"/>
                  </a:lnTo>
                  <a:lnTo>
                    <a:pt x="376428" y="28193"/>
                  </a:lnTo>
                  <a:close/>
                </a:path>
                <a:path w="751204" h="76200">
                  <a:moveTo>
                    <a:pt x="455676" y="28193"/>
                  </a:moveTo>
                  <a:lnTo>
                    <a:pt x="396240" y="28193"/>
                  </a:lnTo>
                  <a:lnTo>
                    <a:pt x="396240" y="48005"/>
                  </a:lnTo>
                  <a:lnTo>
                    <a:pt x="455676" y="48005"/>
                  </a:lnTo>
                  <a:lnTo>
                    <a:pt x="455676" y="28193"/>
                  </a:lnTo>
                  <a:close/>
                </a:path>
                <a:path w="751204" h="76200">
                  <a:moveTo>
                    <a:pt x="534924" y="28193"/>
                  </a:moveTo>
                  <a:lnTo>
                    <a:pt x="475488" y="28193"/>
                  </a:lnTo>
                  <a:lnTo>
                    <a:pt x="475488" y="48005"/>
                  </a:lnTo>
                  <a:lnTo>
                    <a:pt x="534924" y="48005"/>
                  </a:lnTo>
                  <a:lnTo>
                    <a:pt x="534924" y="28193"/>
                  </a:lnTo>
                  <a:close/>
                </a:path>
                <a:path w="751204" h="76200">
                  <a:moveTo>
                    <a:pt x="614172" y="28193"/>
                  </a:moveTo>
                  <a:lnTo>
                    <a:pt x="554736" y="28193"/>
                  </a:lnTo>
                  <a:lnTo>
                    <a:pt x="554736" y="48005"/>
                  </a:lnTo>
                  <a:lnTo>
                    <a:pt x="614172" y="48005"/>
                  </a:lnTo>
                  <a:lnTo>
                    <a:pt x="614172" y="28193"/>
                  </a:lnTo>
                  <a:close/>
                </a:path>
                <a:path w="751204" h="76200">
                  <a:moveTo>
                    <a:pt x="674751" y="0"/>
                  </a:moveTo>
                  <a:lnTo>
                    <a:pt x="674751" y="76200"/>
                  </a:lnTo>
                  <a:lnTo>
                    <a:pt x="731139" y="48005"/>
                  </a:lnTo>
                  <a:lnTo>
                    <a:pt x="687451" y="48005"/>
                  </a:lnTo>
                  <a:lnTo>
                    <a:pt x="687451" y="28193"/>
                  </a:lnTo>
                  <a:lnTo>
                    <a:pt x="731139" y="28193"/>
                  </a:lnTo>
                  <a:lnTo>
                    <a:pt x="674751" y="0"/>
                  </a:lnTo>
                  <a:close/>
                </a:path>
                <a:path w="751204" h="76200">
                  <a:moveTo>
                    <a:pt x="674751" y="28193"/>
                  </a:moveTo>
                  <a:lnTo>
                    <a:pt x="633984" y="28193"/>
                  </a:lnTo>
                  <a:lnTo>
                    <a:pt x="633984" y="48005"/>
                  </a:lnTo>
                  <a:lnTo>
                    <a:pt x="674751" y="48005"/>
                  </a:lnTo>
                  <a:lnTo>
                    <a:pt x="674751" y="28193"/>
                  </a:lnTo>
                  <a:close/>
                </a:path>
                <a:path w="751204" h="76200">
                  <a:moveTo>
                    <a:pt x="731139" y="28193"/>
                  </a:moveTo>
                  <a:lnTo>
                    <a:pt x="687451" y="28193"/>
                  </a:lnTo>
                  <a:lnTo>
                    <a:pt x="687451" y="48005"/>
                  </a:lnTo>
                  <a:lnTo>
                    <a:pt x="731139" y="48005"/>
                  </a:lnTo>
                  <a:lnTo>
                    <a:pt x="750951" y="38100"/>
                  </a:lnTo>
                  <a:lnTo>
                    <a:pt x="731139" y="2819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5">
              <a:extLst>
                <a:ext uri="{FF2B5EF4-FFF2-40B4-BE49-F238E27FC236}">
                  <a16:creationId xmlns:a16="http://schemas.microsoft.com/office/drawing/2014/main" id="{F63C0E94-2E94-4894-A0A0-81978253431E}"/>
                </a:ext>
              </a:extLst>
            </p:cNvPr>
            <p:cNvSpPr/>
            <p:nvPr/>
          </p:nvSpPr>
          <p:spPr>
            <a:xfrm>
              <a:off x="3248151" y="3611117"/>
              <a:ext cx="842010" cy="715010"/>
            </a:xfrm>
            <a:custGeom>
              <a:avLst/>
              <a:gdLst/>
              <a:ahLst/>
              <a:cxnLst/>
              <a:rect l="l" t="t" r="r" b="b"/>
              <a:pathLst>
                <a:path w="842010" h="715010">
                  <a:moveTo>
                    <a:pt x="45338" y="661161"/>
                  </a:moveTo>
                  <a:lnTo>
                    <a:pt x="0" y="699515"/>
                  </a:lnTo>
                  <a:lnTo>
                    <a:pt x="12700" y="714755"/>
                  </a:lnTo>
                  <a:lnTo>
                    <a:pt x="58165" y="676274"/>
                  </a:lnTo>
                  <a:lnTo>
                    <a:pt x="45338" y="661161"/>
                  </a:lnTo>
                  <a:close/>
                </a:path>
                <a:path w="842010" h="715010">
                  <a:moveTo>
                    <a:pt x="105790" y="609980"/>
                  </a:moveTo>
                  <a:lnTo>
                    <a:pt x="60451" y="648334"/>
                  </a:lnTo>
                  <a:lnTo>
                    <a:pt x="73278" y="663447"/>
                  </a:lnTo>
                  <a:lnTo>
                    <a:pt x="118618" y="625093"/>
                  </a:lnTo>
                  <a:lnTo>
                    <a:pt x="105790" y="609980"/>
                  </a:lnTo>
                  <a:close/>
                </a:path>
                <a:path w="842010" h="715010">
                  <a:moveTo>
                    <a:pt x="166243" y="558799"/>
                  </a:moveTo>
                  <a:lnTo>
                    <a:pt x="120903" y="597153"/>
                  </a:lnTo>
                  <a:lnTo>
                    <a:pt x="133731" y="612266"/>
                  </a:lnTo>
                  <a:lnTo>
                    <a:pt x="179070" y="573912"/>
                  </a:lnTo>
                  <a:lnTo>
                    <a:pt x="166243" y="558799"/>
                  </a:lnTo>
                  <a:close/>
                </a:path>
                <a:path w="842010" h="715010">
                  <a:moveTo>
                    <a:pt x="226822" y="507618"/>
                  </a:moveTo>
                  <a:lnTo>
                    <a:pt x="181356" y="545972"/>
                  </a:lnTo>
                  <a:lnTo>
                    <a:pt x="194183" y="561085"/>
                  </a:lnTo>
                  <a:lnTo>
                    <a:pt x="239522" y="522731"/>
                  </a:lnTo>
                  <a:lnTo>
                    <a:pt x="226822" y="507618"/>
                  </a:lnTo>
                  <a:close/>
                </a:path>
                <a:path w="842010" h="715010">
                  <a:moveTo>
                    <a:pt x="287274" y="456310"/>
                  </a:moveTo>
                  <a:lnTo>
                    <a:pt x="241935" y="494791"/>
                  </a:lnTo>
                  <a:lnTo>
                    <a:pt x="254635" y="509904"/>
                  </a:lnTo>
                  <a:lnTo>
                    <a:pt x="300100" y="471423"/>
                  </a:lnTo>
                  <a:lnTo>
                    <a:pt x="287274" y="456310"/>
                  </a:lnTo>
                  <a:close/>
                </a:path>
                <a:path w="842010" h="715010">
                  <a:moveTo>
                    <a:pt x="347725" y="405129"/>
                  </a:moveTo>
                  <a:lnTo>
                    <a:pt x="302387" y="443610"/>
                  </a:lnTo>
                  <a:lnTo>
                    <a:pt x="315213" y="458723"/>
                  </a:lnTo>
                  <a:lnTo>
                    <a:pt x="360552" y="420242"/>
                  </a:lnTo>
                  <a:lnTo>
                    <a:pt x="347725" y="405129"/>
                  </a:lnTo>
                  <a:close/>
                </a:path>
                <a:path w="842010" h="715010">
                  <a:moveTo>
                    <a:pt x="408177" y="353948"/>
                  </a:moveTo>
                  <a:lnTo>
                    <a:pt x="362838" y="392302"/>
                  </a:lnTo>
                  <a:lnTo>
                    <a:pt x="375665" y="407542"/>
                  </a:lnTo>
                  <a:lnTo>
                    <a:pt x="421005" y="369061"/>
                  </a:lnTo>
                  <a:lnTo>
                    <a:pt x="408177" y="353948"/>
                  </a:lnTo>
                  <a:close/>
                </a:path>
                <a:path w="842010" h="715010">
                  <a:moveTo>
                    <a:pt x="468757" y="302767"/>
                  </a:moveTo>
                  <a:lnTo>
                    <a:pt x="423290" y="341121"/>
                  </a:lnTo>
                  <a:lnTo>
                    <a:pt x="436118" y="356234"/>
                  </a:lnTo>
                  <a:lnTo>
                    <a:pt x="481457" y="317880"/>
                  </a:lnTo>
                  <a:lnTo>
                    <a:pt x="468757" y="302767"/>
                  </a:lnTo>
                  <a:close/>
                </a:path>
                <a:path w="842010" h="715010">
                  <a:moveTo>
                    <a:pt x="529209" y="251586"/>
                  </a:moveTo>
                  <a:lnTo>
                    <a:pt x="483870" y="289940"/>
                  </a:lnTo>
                  <a:lnTo>
                    <a:pt x="496697" y="305053"/>
                  </a:lnTo>
                  <a:lnTo>
                    <a:pt x="542036" y="266699"/>
                  </a:lnTo>
                  <a:lnTo>
                    <a:pt x="529209" y="251586"/>
                  </a:lnTo>
                  <a:close/>
                </a:path>
                <a:path w="842010" h="715010">
                  <a:moveTo>
                    <a:pt x="589661" y="200405"/>
                  </a:moveTo>
                  <a:lnTo>
                    <a:pt x="544322" y="238759"/>
                  </a:lnTo>
                  <a:lnTo>
                    <a:pt x="557149" y="253872"/>
                  </a:lnTo>
                  <a:lnTo>
                    <a:pt x="602488" y="215518"/>
                  </a:lnTo>
                  <a:lnTo>
                    <a:pt x="589661" y="200405"/>
                  </a:lnTo>
                  <a:close/>
                </a:path>
                <a:path w="842010" h="715010">
                  <a:moveTo>
                    <a:pt x="650239" y="149097"/>
                  </a:moveTo>
                  <a:lnTo>
                    <a:pt x="604774" y="187578"/>
                  </a:lnTo>
                  <a:lnTo>
                    <a:pt x="617601" y="202691"/>
                  </a:lnTo>
                  <a:lnTo>
                    <a:pt x="662939" y="164337"/>
                  </a:lnTo>
                  <a:lnTo>
                    <a:pt x="650239" y="149097"/>
                  </a:lnTo>
                  <a:close/>
                </a:path>
                <a:path w="842010" h="715010">
                  <a:moveTo>
                    <a:pt x="710692" y="97916"/>
                  </a:moveTo>
                  <a:lnTo>
                    <a:pt x="665352" y="136397"/>
                  </a:lnTo>
                  <a:lnTo>
                    <a:pt x="678052" y="151510"/>
                  </a:lnTo>
                  <a:lnTo>
                    <a:pt x="723519" y="113029"/>
                  </a:lnTo>
                  <a:lnTo>
                    <a:pt x="710692" y="97916"/>
                  </a:lnTo>
                  <a:close/>
                </a:path>
                <a:path w="842010" h="715010">
                  <a:moveTo>
                    <a:pt x="771144" y="46735"/>
                  </a:moveTo>
                  <a:lnTo>
                    <a:pt x="725805" y="85089"/>
                  </a:lnTo>
                  <a:lnTo>
                    <a:pt x="738632" y="100329"/>
                  </a:lnTo>
                  <a:lnTo>
                    <a:pt x="783971" y="61848"/>
                  </a:lnTo>
                  <a:lnTo>
                    <a:pt x="771144" y="46735"/>
                  </a:lnTo>
                  <a:close/>
                </a:path>
                <a:path w="842010" h="715010">
                  <a:moveTo>
                    <a:pt x="841756" y="0"/>
                  </a:moveTo>
                  <a:lnTo>
                    <a:pt x="758951" y="20192"/>
                  </a:lnTo>
                  <a:lnTo>
                    <a:pt x="808227" y="78358"/>
                  </a:lnTo>
                  <a:lnTo>
                    <a:pt x="820780" y="49021"/>
                  </a:lnTo>
                  <a:lnTo>
                    <a:pt x="799084" y="49021"/>
                  </a:lnTo>
                  <a:lnTo>
                    <a:pt x="786257" y="33908"/>
                  </a:lnTo>
                  <a:lnTo>
                    <a:pt x="786892" y="33527"/>
                  </a:lnTo>
                  <a:lnTo>
                    <a:pt x="827410" y="33527"/>
                  </a:lnTo>
                  <a:lnTo>
                    <a:pt x="841756" y="0"/>
                  </a:lnTo>
                  <a:close/>
                </a:path>
                <a:path w="842010" h="715010">
                  <a:moveTo>
                    <a:pt x="786892" y="33527"/>
                  </a:moveTo>
                  <a:lnTo>
                    <a:pt x="786257" y="33908"/>
                  </a:lnTo>
                  <a:lnTo>
                    <a:pt x="799084" y="49021"/>
                  </a:lnTo>
                  <a:lnTo>
                    <a:pt x="799592" y="48640"/>
                  </a:lnTo>
                  <a:lnTo>
                    <a:pt x="786892" y="33527"/>
                  </a:lnTo>
                  <a:close/>
                </a:path>
                <a:path w="842010" h="715010">
                  <a:moveTo>
                    <a:pt x="827410" y="33527"/>
                  </a:moveTo>
                  <a:lnTo>
                    <a:pt x="786892" y="33527"/>
                  </a:lnTo>
                  <a:lnTo>
                    <a:pt x="799592" y="48640"/>
                  </a:lnTo>
                  <a:lnTo>
                    <a:pt x="799084" y="49021"/>
                  </a:lnTo>
                  <a:lnTo>
                    <a:pt x="820780" y="49021"/>
                  </a:lnTo>
                  <a:lnTo>
                    <a:pt x="827410" y="33527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6">
              <a:extLst>
                <a:ext uri="{FF2B5EF4-FFF2-40B4-BE49-F238E27FC236}">
                  <a16:creationId xmlns:a16="http://schemas.microsoft.com/office/drawing/2014/main" id="{F345A24D-AF51-43D4-BD6D-A9E5CC5C53A3}"/>
                </a:ext>
              </a:extLst>
            </p:cNvPr>
            <p:cNvSpPr/>
            <p:nvPr/>
          </p:nvSpPr>
          <p:spPr>
            <a:xfrm>
              <a:off x="3251834" y="3013201"/>
              <a:ext cx="838835" cy="597535"/>
            </a:xfrm>
            <a:custGeom>
              <a:avLst/>
              <a:gdLst/>
              <a:ahLst/>
              <a:cxnLst/>
              <a:rect l="l" t="t" r="r" b="b"/>
              <a:pathLst>
                <a:path w="838835" h="597535">
                  <a:moveTo>
                    <a:pt x="11429" y="0"/>
                  </a:moveTo>
                  <a:lnTo>
                    <a:pt x="0" y="16256"/>
                  </a:lnTo>
                  <a:lnTo>
                    <a:pt x="48513" y="50546"/>
                  </a:lnTo>
                  <a:lnTo>
                    <a:pt x="59943" y="34417"/>
                  </a:lnTo>
                  <a:lnTo>
                    <a:pt x="11429" y="0"/>
                  </a:lnTo>
                  <a:close/>
                </a:path>
                <a:path w="838835" h="597535">
                  <a:moveTo>
                    <a:pt x="76073" y="45847"/>
                  </a:moveTo>
                  <a:lnTo>
                    <a:pt x="64642" y="61975"/>
                  </a:lnTo>
                  <a:lnTo>
                    <a:pt x="113284" y="96265"/>
                  </a:lnTo>
                  <a:lnTo>
                    <a:pt x="124713" y="80137"/>
                  </a:lnTo>
                  <a:lnTo>
                    <a:pt x="76073" y="45847"/>
                  </a:lnTo>
                  <a:close/>
                </a:path>
                <a:path w="838835" h="597535">
                  <a:moveTo>
                    <a:pt x="140842" y="91567"/>
                  </a:moveTo>
                  <a:lnTo>
                    <a:pt x="129412" y="107696"/>
                  </a:lnTo>
                  <a:lnTo>
                    <a:pt x="177926" y="142112"/>
                  </a:lnTo>
                  <a:lnTo>
                    <a:pt x="189356" y="125857"/>
                  </a:lnTo>
                  <a:lnTo>
                    <a:pt x="140842" y="91567"/>
                  </a:lnTo>
                  <a:close/>
                </a:path>
                <a:path w="838835" h="597535">
                  <a:moveTo>
                    <a:pt x="205486" y="137287"/>
                  </a:moveTo>
                  <a:lnTo>
                    <a:pt x="194055" y="153543"/>
                  </a:lnTo>
                  <a:lnTo>
                    <a:pt x="242569" y="187833"/>
                  </a:lnTo>
                  <a:lnTo>
                    <a:pt x="254126" y="171576"/>
                  </a:lnTo>
                  <a:lnTo>
                    <a:pt x="205486" y="137287"/>
                  </a:lnTo>
                  <a:close/>
                </a:path>
                <a:path w="838835" h="597535">
                  <a:moveTo>
                    <a:pt x="270255" y="183134"/>
                  </a:moveTo>
                  <a:lnTo>
                    <a:pt x="258825" y="199262"/>
                  </a:lnTo>
                  <a:lnTo>
                    <a:pt x="307339" y="233552"/>
                  </a:lnTo>
                  <a:lnTo>
                    <a:pt x="318769" y="217424"/>
                  </a:lnTo>
                  <a:lnTo>
                    <a:pt x="270255" y="183134"/>
                  </a:lnTo>
                  <a:close/>
                </a:path>
                <a:path w="838835" h="597535">
                  <a:moveTo>
                    <a:pt x="334899" y="228853"/>
                  </a:moveTo>
                  <a:lnTo>
                    <a:pt x="323468" y="244983"/>
                  </a:lnTo>
                  <a:lnTo>
                    <a:pt x="371982" y="279273"/>
                  </a:lnTo>
                  <a:lnTo>
                    <a:pt x="383413" y="263144"/>
                  </a:lnTo>
                  <a:lnTo>
                    <a:pt x="334899" y="228853"/>
                  </a:lnTo>
                  <a:close/>
                </a:path>
                <a:path w="838835" h="597535">
                  <a:moveTo>
                    <a:pt x="399668" y="274574"/>
                  </a:moveTo>
                  <a:lnTo>
                    <a:pt x="388238" y="290702"/>
                  </a:lnTo>
                  <a:lnTo>
                    <a:pt x="436752" y="325120"/>
                  </a:lnTo>
                  <a:lnTo>
                    <a:pt x="448182" y="308863"/>
                  </a:lnTo>
                  <a:lnTo>
                    <a:pt x="399668" y="274574"/>
                  </a:lnTo>
                  <a:close/>
                </a:path>
                <a:path w="838835" h="597535">
                  <a:moveTo>
                    <a:pt x="464312" y="320294"/>
                  </a:moveTo>
                  <a:lnTo>
                    <a:pt x="452881" y="336550"/>
                  </a:lnTo>
                  <a:lnTo>
                    <a:pt x="501395" y="370839"/>
                  </a:lnTo>
                  <a:lnTo>
                    <a:pt x="512825" y="354711"/>
                  </a:lnTo>
                  <a:lnTo>
                    <a:pt x="464312" y="320294"/>
                  </a:lnTo>
                  <a:close/>
                </a:path>
                <a:path w="838835" h="597535">
                  <a:moveTo>
                    <a:pt x="529081" y="366140"/>
                  </a:moveTo>
                  <a:lnTo>
                    <a:pt x="517651" y="382270"/>
                  </a:lnTo>
                  <a:lnTo>
                    <a:pt x="566165" y="416560"/>
                  </a:lnTo>
                  <a:lnTo>
                    <a:pt x="577595" y="400431"/>
                  </a:lnTo>
                  <a:lnTo>
                    <a:pt x="529081" y="366140"/>
                  </a:lnTo>
                  <a:close/>
                </a:path>
                <a:path w="838835" h="597535">
                  <a:moveTo>
                    <a:pt x="593725" y="411861"/>
                  </a:moveTo>
                  <a:lnTo>
                    <a:pt x="582294" y="427989"/>
                  </a:lnTo>
                  <a:lnTo>
                    <a:pt x="630809" y="462407"/>
                  </a:lnTo>
                  <a:lnTo>
                    <a:pt x="642238" y="446150"/>
                  </a:lnTo>
                  <a:lnTo>
                    <a:pt x="593725" y="411861"/>
                  </a:lnTo>
                  <a:close/>
                </a:path>
                <a:path w="838835" h="597535">
                  <a:moveTo>
                    <a:pt x="658494" y="457581"/>
                  </a:moveTo>
                  <a:lnTo>
                    <a:pt x="647064" y="473837"/>
                  </a:lnTo>
                  <a:lnTo>
                    <a:pt x="695578" y="508126"/>
                  </a:lnTo>
                  <a:lnTo>
                    <a:pt x="707009" y="491998"/>
                  </a:lnTo>
                  <a:lnTo>
                    <a:pt x="658494" y="457581"/>
                  </a:lnTo>
                  <a:close/>
                </a:path>
                <a:path w="838835" h="597535">
                  <a:moveTo>
                    <a:pt x="798322" y="521970"/>
                  </a:moveTo>
                  <a:lnTo>
                    <a:pt x="754252" y="584200"/>
                  </a:lnTo>
                  <a:lnTo>
                    <a:pt x="838453" y="597027"/>
                  </a:lnTo>
                  <a:lnTo>
                    <a:pt x="823175" y="568451"/>
                  </a:lnTo>
                  <a:lnTo>
                    <a:pt x="780923" y="568451"/>
                  </a:lnTo>
                  <a:lnTo>
                    <a:pt x="776477" y="565276"/>
                  </a:lnTo>
                  <a:lnTo>
                    <a:pt x="787907" y="549148"/>
                  </a:lnTo>
                  <a:lnTo>
                    <a:pt x="812853" y="549148"/>
                  </a:lnTo>
                  <a:lnTo>
                    <a:pt x="798322" y="521970"/>
                  </a:lnTo>
                  <a:close/>
                </a:path>
                <a:path w="838835" h="597535">
                  <a:moveTo>
                    <a:pt x="787907" y="549148"/>
                  </a:moveTo>
                  <a:lnTo>
                    <a:pt x="776477" y="565276"/>
                  </a:lnTo>
                  <a:lnTo>
                    <a:pt x="780923" y="568451"/>
                  </a:lnTo>
                  <a:lnTo>
                    <a:pt x="792352" y="552323"/>
                  </a:lnTo>
                  <a:lnTo>
                    <a:pt x="787907" y="549148"/>
                  </a:lnTo>
                  <a:close/>
                </a:path>
                <a:path w="838835" h="597535">
                  <a:moveTo>
                    <a:pt x="812853" y="549148"/>
                  </a:moveTo>
                  <a:lnTo>
                    <a:pt x="787907" y="549148"/>
                  </a:lnTo>
                  <a:lnTo>
                    <a:pt x="792352" y="552323"/>
                  </a:lnTo>
                  <a:lnTo>
                    <a:pt x="780923" y="568451"/>
                  </a:lnTo>
                  <a:lnTo>
                    <a:pt x="823175" y="568451"/>
                  </a:lnTo>
                  <a:lnTo>
                    <a:pt x="812853" y="549148"/>
                  </a:lnTo>
                  <a:close/>
                </a:path>
                <a:path w="838835" h="597535">
                  <a:moveTo>
                    <a:pt x="723138" y="503427"/>
                  </a:moveTo>
                  <a:lnTo>
                    <a:pt x="711707" y="519557"/>
                  </a:lnTo>
                  <a:lnTo>
                    <a:pt x="760222" y="553847"/>
                  </a:lnTo>
                  <a:lnTo>
                    <a:pt x="771651" y="537718"/>
                  </a:lnTo>
                  <a:lnTo>
                    <a:pt x="723138" y="503427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7">
              <a:extLst>
                <a:ext uri="{FF2B5EF4-FFF2-40B4-BE49-F238E27FC236}">
                  <a16:creationId xmlns:a16="http://schemas.microsoft.com/office/drawing/2014/main" id="{95332D4C-0E0B-4D16-9DB2-69CBC178E21D}"/>
                </a:ext>
              </a:extLst>
            </p:cNvPr>
            <p:cNvSpPr/>
            <p:nvPr/>
          </p:nvSpPr>
          <p:spPr>
            <a:xfrm>
              <a:off x="3246247" y="2263013"/>
              <a:ext cx="826769" cy="1235710"/>
            </a:xfrm>
            <a:custGeom>
              <a:avLst/>
              <a:gdLst/>
              <a:ahLst/>
              <a:cxnLst/>
              <a:rect l="l" t="t" r="r" b="b"/>
              <a:pathLst>
                <a:path w="826770" h="1235710">
                  <a:moveTo>
                    <a:pt x="16510" y="0"/>
                  </a:moveTo>
                  <a:lnTo>
                    <a:pt x="0" y="10922"/>
                  </a:lnTo>
                  <a:lnTo>
                    <a:pt x="32892" y="60451"/>
                  </a:lnTo>
                  <a:lnTo>
                    <a:pt x="49402" y="49402"/>
                  </a:lnTo>
                  <a:lnTo>
                    <a:pt x="16510" y="0"/>
                  </a:lnTo>
                  <a:close/>
                </a:path>
                <a:path w="826770" h="1235710">
                  <a:moveTo>
                    <a:pt x="60451" y="65912"/>
                  </a:moveTo>
                  <a:lnTo>
                    <a:pt x="43941" y="76962"/>
                  </a:lnTo>
                  <a:lnTo>
                    <a:pt x="76835" y="126364"/>
                  </a:lnTo>
                  <a:lnTo>
                    <a:pt x="93344" y="115442"/>
                  </a:lnTo>
                  <a:lnTo>
                    <a:pt x="60451" y="65912"/>
                  </a:lnTo>
                  <a:close/>
                </a:path>
                <a:path w="826770" h="1235710">
                  <a:moveTo>
                    <a:pt x="104266" y="131952"/>
                  </a:moveTo>
                  <a:lnTo>
                    <a:pt x="87756" y="142875"/>
                  </a:lnTo>
                  <a:lnTo>
                    <a:pt x="120776" y="192404"/>
                  </a:lnTo>
                  <a:lnTo>
                    <a:pt x="137160" y="181356"/>
                  </a:lnTo>
                  <a:lnTo>
                    <a:pt x="104266" y="131952"/>
                  </a:lnTo>
                  <a:close/>
                </a:path>
                <a:path w="826770" h="1235710">
                  <a:moveTo>
                    <a:pt x="148208" y="197865"/>
                  </a:moveTo>
                  <a:lnTo>
                    <a:pt x="131699" y="208914"/>
                  </a:lnTo>
                  <a:lnTo>
                    <a:pt x="164591" y="258317"/>
                  </a:lnTo>
                  <a:lnTo>
                    <a:pt x="181101" y="247396"/>
                  </a:lnTo>
                  <a:lnTo>
                    <a:pt x="148208" y="197865"/>
                  </a:lnTo>
                  <a:close/>
                </a:path>
                <a:path w="826770" h="1235710">
                  <a:moveTo>
                    <a:pt x="192150" y="263906"/>
                  </a:moveTo>
                  <a:lnTo>
                    <a:pt x="175640" y="274827"/>
                  </a:lnTo>
                  <a:lnTo>
                    <a:pt x="208533" y="324358"/>
                  </a:lnTo>
                  <a:lnTo>
                    <a:pt x="225043" y="313436"/>
                  </a:lnTo>
                  <a:lnTo>
                    <a:pt x="192150" y="263906"/>
                  </a:lnTo>
                  <a:close/>
                </a:path>
                <a:path w="826770" h="1235710">
                  <a:moveTo>
                    <a:pt x="235965" y="329819"/>
                  </a:moveTo>
                  <a:lnTo>
                    <a:pt x="219455" y="340867"/>
                  </a:lnTo>
                  <a:lnTo>
                    <a:pt x="252475" y="390271"/>
                  </a:lnTo>
                  <a:lnTo>
                    <a:pt x="268858" y="379349"/>
                  </a:lnTo>
                  <a:lnTo>
                    <a:pt x="235965" y="329819"/>
                  </a:lnTo>
                  <a:close/>
                </a:path>
                <a:path w="826770" h="1235710">
                  <a:moveTo>
                    <a:pt x="279907" y="395859"/>
                  </a:moveTo>
                  <a:lnTo>
                    <a:pt x="263398" y="406781"/>
                  </a:lnTo>
                  <a:lnTo>
                    <a:pt x="296290" y="456311"/>
                  </a:lnTo>
                  <a:lnTo>
                    <a:pt x="312800" y="445388"/>
                  </a:lnTo>
                  <a:lnTo>
                    <a:pt x="279907" y="395859"/>
                  </a:lnTo>
                  <a:close/>
                </a:path>
                <a:path w="826770" h="1235710">
                  <a:moveTo>
                    <a:pt x="323723" y="461772"/>
                  </a:moveTo>
                  <a:lnTo>
                    <a:pt x="307339" y="472821"/>
                  </a:lnTo>
                  <a:lnTo>
                    <a:pt x="340232" y="522224"/>
                  </a:lnTo>
                  <a:lnTo>
                    <a:pt x="356742" y="511301"/>
                  </a:lnTo>
                  <a:lnTo>
                    <a:pt x="323723" y="461772"/>
                  </a:lnTo>
                  <a:close/>
                </a:path>
                <a:path w="826770" h="1235710">
                  <a:moveTo>
                    <a:pt x="367664" y="527812"/>
                  </a:moveTo>
                  <a:lnTo>
                    <a:pt x="351154" y="538734"/>
                  </a:lnTo>
                  <a:lnTo>
                    <a:pt x="384048" y="588263"/>
                  </a:lnTo>
                  <a:lnTo>
                    <a:pt x="400557" y="577341"/>
                  </a:lnTo>
                  <a:lnTo>
                    <a:pt x="367664" y="527812"/>
                  </a:lnTo>
                  <a:close/>
                </a:path>
                <a:path w="826770" h="1235710">
                  <a:moveTo>
                    <a:pt x="411606" y="593725"/>
                  </a:moveTo>
                  <a:lnTo>
                    <a:pt x="395097" y="604774"/>
                  </a:lnTo>
                  <a:lnTo>
                    <a:pt x="427989" y="654303"/>
                  </a:lnTo>
                  <a:lnTo>
                    <a:pt x="444500" y="643254"/>
                  </a:lnTo>
                  <a:lnTo>
                    <a:pt x="411606" y="593725"/>
                  </a:lnTo>
                  <a:close/>
                </a:path>
                <a:path w="826770" h="1235710">
                  <a:moveTo>
                    <a:pt x="455422" y="659764"/>
                  </a:moveTo>
                  <a:lnTo>
                    <a:pt x="439038" y="670687"/>
                  </a:lnTo>
                  <a:lnTo>
                    <a:pt x="471931" y="720216"/>
                  </a:lnTo>
                  <a:lnTo>
                    <a:pt x="488441" y="709295"/>
                  </a:lnTo>
                  <a:lnTo>
                    <a:pt x="455422" y="659764"/>
                  </a:lnTo>
                  <a:close/>
                </a:path>
                <a:path w="826770" h="1235710">
                  <a:moveTo>
                    <a:pt x="499363" y="725804"/>
                  </a:moveTo>
                  <a:lnTo>
                    <a:pt x="482853" y="736726"/>
                  </a:lnTo>
                  <a:lnTo>
                    <a:pt x="515747" y="786257"/>
                  </a:lnTo>
                  <a:lnTo>
                    <a:pt x="532256" y="775208"/>
                  </a:lnTo>
                  <a:lnTo>
                    <a:pt x="499363" y="725804"/>
                  </a:lnTo>
                  <a:close/>
                </a:path>
                <a:path w="826770" h="1235710">
                  <a:moveTo>
                    <a:pt x="543305" y="791717"/>
                  </a:moveTo>
                  <a:lnTo>
                    <a:pt x="526795" y="802639"/>
                  </a:lnTo>
                  <a:lnTo>
                    <a:pt x="559688" y="852170"/>
                  </a:lnTo>
                  <a:lnTo>
                    <a:pt x="576199" y="841248"/>
                  </a:lnTo>
                  <a:lnTo>
                    <a:pt x="543305" y="791717"/>
                  </a:lnTo>
                  <a:close/>
                </a:path>
                <a:path w="826770" h="1235710">
                  <a:moveTo>
                    <a:pt x="587120" y="857758"/>
                  </a:moveTo>
                  <a:lnTo>
                    <a:pt x="570611" y="868679"/>
                  </a:lnTo>
                  <a:lnTo>
                    <a:pt x="603630" y="918210"/>
                  </a:lnTo>
                  <a:lnTo>
                    <a:pt x="620140" y="907161"/>
                  </a:lnTo>
                  <a:lnTo>
                    <a:pt x="587120" y="857758"/>
                  </a:lnTo>
                  <a:close/>
                </a:path>
                <a:path w="826770" h="1235710">
                  <a:moveTo>
                    <a:pt x="631063" y="923671"/>
                  </a:moveTo>
                  <a:lnTo>
                    <a:pt x="614552" y="934720"/>
                  </a:lnTo>
                  <a:lnTo>
                    <a:pt x="647445" y="984123"/>
                  </a:lnTo>
                  <a:lnTo>
                    <a:pt x="663955" y="973201"/>
                  </a:lnTo>
                  <a:lnTo>
                    <a:pt x="631063" y="923671"/>
                  </a:lnTo>
                  <a:close/>
                </a:path>
                <a:path w="826770" h="1235710">
                  <a:moveTo>
                    <a:pt x="675004" y="989711"/>
                  </a:moveTo>
                  <a:lnTo>
                    <a:pt x="658494" y="1000633"/>
                  </a:lnTo>
                  <a:lnTo>
                    <a:pt x="691388" y="1050163"/>
                  </a:lnTo>
                  <a:lnTo>
                    <a:pt x="707898" y="1039113"/>
                  </a:lnTo>
                  <a:lnTo>
                    <a:pt x="675004" y="989711"/>
                  </a:lnTo>
                  <a:close/>
                </a:path>
                <a:path w="826770" h="1235710">
                  <a:moveTo>
                    <a:pt x="718819" y="1055624"/>
                  </a:moveTo>
                  <a:lnTo>
                    <a:pt x="702310" y="1066673"/>
                  </a:lnTo>
                  <a:lnTo>
                    <a:pt x="735329" y="1116076"/>
                  </a:lnTo>
                  <a:lnTo>
                    <a:pt x="751839" y="1105153"/>
                  </a:lnTo>
                  <a:lnTo>
                    <a:pt x="718819" y="1055624"/>
                  </a:lnTo>
                  <a:close/>
                </a:path>
                <a:path w="826770" h="1235710">
                  <a:moveTo>
                    <a:pt x="776273" y="1177791"/>
                  </a:moveTo>
                  <a:lnTo>
                    <a:pt x="752855" y="1193419"/>
                  </a:lnTo>
                  <a:lnTo>
                    <a:pt x="826769" y="1235710"/>
                  </a:lnTo>
                  <a:lnTo>
                    <a:pt x="820090" y="1182115"/>
                  </a:lnTo>
                  <a:lnTo>
                    <a:pt x="779144" y="1182115"/>
                  </a:lnTo>
                  <a:lnTo>
                    <a:pt x="776273" y="1177791"/>
                  </a:lnTo>
                  <a:close/>
                </a:path>
                <a:path w="826770" h="1235710">
                  <a:moveTo>
                    <a:pt x="792792" y="1166767"/>
                  </a:moveTo>
                  <a:lnTo>
                    <a:pt x="776273" y="1177791"/>
                  </a:lnTo>
                  <a:lnTo>
                    <a:pt x="779144" y="1182115"/>
                  </a:lnTo>
                  <a:lnTo>
                    <a:pt x="795654" y="1171066"/>
                  </a:lnTo>
                  <a:lnTo>
                    <a:pt x="792792" y="1166767"/>
                  </a:lnTo>
                  <a:close/>
                </a:path>
                <a:path w="826770" h="1235710">
                  <a:moveTo>
                    <a:pt x="816228" y="1151127"/>
                  </a:moveTo>
                  <a:lnTo>
                    <a:pt x="792792" y="1166767"/>
                  </a:lnTo>
                  <a:lnTo>
                    <a:pt x="795654" y="1171066"/>
                  </a:lnTo>
                  <a:lnTo>
                    <a:pt x="779144" y="1182115"/>
                  </a:lnTo>
                  <a:lnTo>
                    <a:pt x="820090" y="1182115"/>
                  </a:lnTo>
                  <a:lnTo>
                    <a:pt x="816228" y="1151127"/>
                  </a:lnTo>
                  <a:close/>
                </a:path>
                <a:path w="826770" h="1235710">
                  <a:moveTo>
                    <a:pt x="762762" y="1121664"/>
                  </a:moveTo>
                  <a:lnTo>
                    <a:pt x="746251" y="1132586"/>
                  </a:lnTo>
                  <a:lnTo>
                    <a:pt x="776273" y="1177791"/>
                  </a:lnTo>
                  <a:lnTo>
                    <a:pt x="792792" y="1166767"/>
                  </a:lnTo>
                  <a:lnTo>
                    <a:pt x="762762" y="112166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8">
              <a:extLst>
                <a:ext uri="{FF2B5EF4-FFF2-40B4-BE49-F238E27FC236}">
                  <a16:creationId xmlns:a16="http://schemas.microsoft.com/office/drawing/2014/main" id="{E47FF2B4-E6BC-4F79-8A04-F2336E0307A0}"/>
                </a:ext>
              </a:extLst>
            </p:cNvPr>
            <p:cNvSpPr/>
            <p:nvPr/>
          </p:nvSpPr>
          <p:spPr>
            <a:xfrm>
              <a:off x="2074926" y="4278884"/>
              <a:ext cx="836930" cy="76200"/>
            </a:xfrm>
            <a:custGeom>
              <a:avLst/>
              <a:gdLst/>
              <a:ahLst/>
              <a:cxnLst/>
              <a:rect l="l" t="t" r="r" b="b"/>
              <a:pathLst>
                <a:path w="836930" h="76200">
                  <a:moveTo>
                    <a:pt x="59436" y="27940"/>
                  </a:moveTo>
                  <a:lnTo>
                    <a:pt x="0" y="27940"/>
                  </a:lnTo>
                  <a:lnTo>
                    <a:pt x="0" y="47752"/>
                  </a:lnTo>
                  <a:lnTo>
                    <a:pt x="59436" y="47752"/>
                  </a:lnTo>
                  <a:lnTo>
                    <a:pt x="59436" y="27940"/>
                  </a:lnTo>
                  <a:close/>
                </a:path>
                <a:path w="836930" h="76200">
                  <a:moveTo>
                    <a:pt x="138684" y="27940"/>
                  </a:moveTo>
                  <a:lnTo>
                    <a:pt x="79248" y="27940"/>
                  </a:lnTo>
                  <a:lnTo>
                    <a:pt x="79248" y="47752"/>
                  </a:lnTo>
                  <a:lnTo>
                    <a:pt x="138684" y="47752"/>
                  </a:lnTo>
                  <a:lnTo>
                    <a:pt x="138684" y="27940"/>
                  </a:lnTo>
                  <a:close/>
                </a:path>
                <a:path w="836930" h="76200">
                  <a:moveTo>
                    <a:pt x="158496" y="27940"/>
                  </a:moveTo>
                  <a:lnTo>
                    <a:pt x="158496" y="47752"/>
                  </a:lnTo>
                  <a:lnTo>
                    <a:pt x="217931" y="47879"/>
                  </a:lnTo>
                  <a:lnTo>
                    <a:pt x="217931" y="28067"/>
                  </a:lnTo>
                  <a:lnTo>
                    <a:pt x="158496" y="27940"/>
                  </a:lnTo>
                  <a:close/>
                </a:path>
                <a:path w="836930" h="76200">
                  <a:moveTo>
                    <a:pt x="297180" y="28067"/>
                  </a:moveTo>
                  <a:lnTo>
                    <a:pt x="237744" y="28067"/>
                  </a:lnTo>
                  <a:lnTo>
                    <a:pt x="237744" y="47879"/>
                  </a:lnTo>
                  <a:lnTo>
                    <a:pt x="297180" y="47879"/>
                  </a:lnTo>
                  <a:lnTo>
                    <a:pt x="297180" y="28067"/>
                  </a:lnTo>
                  <a:close/>
                </a:path>
                <a:path w="836930" h="76200">
                  <a:moveTo>
                    <a:pt x="376428" y="28067"/>
                  </a:moveTo>
                  <a:lnTo>
                    <a:pt x="316992" y="28067"/>
                  </a:lnTo>
                  <a:lnTo>
                    <a:pt x="316992" y="47879"/>
                  </a:lnTo>
                  <a:lnTo>
                    <a:pt x="376428" y="47879"/>
                  </a:lnTo>
                  <a:lnTo>
                    <a:pt x="376428" y="28067"/>
                  </a:lnTo>
                  <a:close/>
                </a:path>
                <a:path w="836930" h="76200">
                  <a:moveTo>
                    <a:pt x="455675" y="28067"/>
                  </a:moveTo>
                  <a:lnTo>
                    <a:pt x="396240" y="28067"/>
                  </a:lnTo>
                  <a:lnTo>
                    <a:pt x="396240" y="47879"/>
                  </a:lnTo>
                  <a:lnTo>
                    <a:pt x="455675" y="47879"/>
                  </a:lnTo>
                  <a:lnTo>
                    <a:pt x="455675" y="28067"/>
                  </a:lnTo>
                  <a:close/>
                </a:path>
                <a:path w="836930" h="76200">
                  <a:moveTo>
                    <a:pt x="534924" y="28067"/>
                  </a:moveTo>
                  <a:lnTo>
                    <a:pt x="475488" y="28067"/>
                  </a:lnTo>
                  <a:lnTo>
                    <a:pt x="475488" y="47879"/>
                  </a:lnTo>
                  <a:lnTo>
                    <a:pt x="534924" y="47879"/>
                  </a:lnTo>
                  <a:lnTo>
                    <a:pt x="534924" y="28067"/>
                  </a:lnTo>
                  <a:close/>
                </a:path>
                <a:path w="836930" h="76200">
                  <a:moveTo>
                    <a:pt x="614172" y="28067"/>
                  </a:moveTo>
                  <a:lnTo>
                    <a:pt x="554736" y="28067"/>
                  </a:lnTo>
                  <a:lnTo>
                    <a:pt x="554736" y="47879"/>
                  </a:lnTo>
                  <a:lnTo>
                    <a:pt x="614172" y="47879"/>
                  </a:lnTo>
                  <a:lnTo>
                    <a:pt x="614172" y="28067"/>
                  </a:lnTo>
                  <a:close/>
                </a:path>
                <a:path w="836930" h="76200">
                  <a:moveTo>
                    <a:pt x="633984" y="28067"/>
                  </a:moveTo>
                  <a:lnTo>
                    <a:pt x="633984" y="47879"/>
                  </a:lnTo>
                  <a:lnTo>
                    <a:pt x="693419" y="48006"/>
                  </a:lnTo>
                  <a:lnTo>
                    <a:pt x="693419" y="28194"/>
                  </a:lnTo>
                  <a:lnTo>
                    <a:pt x="633984" y="28067"/>
                  </a:lnTo>
                  <a:close/>
                </a:path>
                <a:path w="836930" h="76200">
                  <a:moveTo>
                    <a:pt x="760603" y="0"/>
                  </a:moveTo>
                  <a:lnTo>
                    <a:pt x="760476" y="76200"/>
                  </a:lnTo>
                  <a:lnTo>
                    <a:pt x="816863" y="48006"/>
                  </a:lnTo>
                  <a:lnTo>
                    <a:pt x="772668" y="48006"/>
                  </a:lnTo>
                  <a:lnTo>
                    <a:pt x="772668" y="28194"/>
                  </a:lnTo>
                  <a:lnTo>
                    <a:pt x="816897" y="28194"/>
                  </a:lnTo>
                  <a:lnTo>
                    <a:pt x="760603" y="0"/>
                  </a:lnTo>
                  <a:close/>
                </a:path>
                <a:path w="836930" h="76200">
                  <a:moveTo>
                    <a:pt x="760556" y="28194"/>
                  </a:moveTo>
                  <a:lnTo>
                    <a:pt x="713232" y="28194"/>
                  </a:lnTo>
                  <a:lnTo>
                    <a:pt x="713232" y="48006"/>
                  </a:lnTo>
                  <a:lnTo>
                    <a:pt x="760522" y="48006"/>
                  </a:lnTo>
                  <a:lnTo>
                    <a:pt x="760556" y="28194"/>
                  </a:lnTo>
                  <a:close/>
                </a:path>
                <a:path w="836930" h="76200">
                  <a:moveTo>
                    <a:pt x="816897" y="28194"/>
                  </a:moveTo>
                  <a:lnTo>
                    <a:pt x="772668" y="28194"/>
                  </a:lnTo>
                  <a:lnTo>
                    <a:pt x="772668" y="48006"/>
                  </a:lnTo>
                  <a:lnTo>
                    <a:pt x="816863" y="48006"/>
                  </a:lnTo>
                  <a:lnTo>
                    <a:pt x="836676" y="38100"/>
                  </a:lnTo>
                  <a:lnTo>
                    <a:pt x="816897" y="2819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9">
              <a:extLst>
                <a:ext uri="{FF2B5EF4-FFF2-40B4-BE49-F238E27FC236}">
                  <a16:creationId xmlns:a16="http://schemas.microsoft.com/office/drawing/2014/main" id="{00674573-A9A9-482F-9D5B-FBA27B31800F}"/>
                </a:ext>
              </a:extLst>
            </p:cNvPr>
            <p:cNvSpPr/>
            <p:nvPr/>
          </p:nvSpPr>
          <p:spPr>
            <a:xfrm>
              <a:off x="2065782" y="2983483"/>
              <a:ext cx="849630" cy="76200"/>
            </a:xfrm>
            <a:custGeom>
              <a:avLst/>
              <a:gdLst/>
              <a:ahLst/>
              <a:cxnLst/>
              <a:rect l="l" t="t" r="r" b="b"/>
              <a:pathLst>
                <a:path w="849630" h="76200">
                  <a:moveTo>
                    <a:pt x="59436" y="29971"/>
                  </a:moveTo>
                  <a:lnTo>
                    <a:pt x="0" y="30099"/>
                  </a:lnTo>
                  <a:lnTo>
                    <a:pt x="0" y="49911"/>
                  </a:lnTo>
                  <a:lnTo>
                    <a:pt x="59436" y="49783"/>
                  </a:lnTo>
                  <a:lnTo>
                    <a:pt x="59436" y="29971"/>
                  </a:lnTo>
                  <a:close/>
                </a:path>
                <a:path w="849630" h="76200">
                  <a:moveTo>
                    <a:pt x="138684" y="29717"/>
                  </a:moveTo>
                  <a:lnTo>
                    <a:pt x="79248" y="29844"/>
                  </a:lnTo>
                  <a:lnTo>
                    <a:pt x="79248" y="49656"/>
                  </a:lnTo>
                  <a:lnTo>
                    <a:pt x="138684" y="49529"/>
                  </a:lnTo>
                  <a:lnTo>
                    <a:pt x="138684" y="29717"/>
                  </a:lnTo>
                  <a:close/>
                </a:path>
                <a:path w="849630" h="76200">
                  <a:moveTo>
                    <a:pt x="217931" y="29590"/>
                  </a:moveTo>
                  <a:lnTo>
                    <a:pt x="158495" y="29717"/>
                  </a:lnTo>
                  <a:lnTo>
                    <a:pt x="158495" y="49529"/>
                  </a:lnTo>
                  <a:lnTo>
                    <a:pt x="217931" y="49402"/>
                  </a:lnTo>
                  <a:lnTo>
                    <a:pt x="217931" y="29590"/>
                  </a:lnTo>
                  <a:close/>
                </a:path>
                <a:path w="849630" h="76200">
                  <a:moveTo>
                    <a:pt x="297180" y="29337"/>
                  </a:moveTo>
                  <a:lnTo>
                    <a:pt x="237744" y="29463"/>
                  </a:lnTo>
                  <a:lnTo>
                    <a:pt x="237744" y="49275"/>
                  </a:lnTo>
                  <a:lnTo>
                    <a:pt x="297180" y="49149"/>
                  </a:lnTo>
                  <a:lnTo>
                    <a:pt x="297180" y="29337"/>
                  </a:lnTo>
                  <a:close/>
                </a:path>
                <a:path w="849630" h="76200">
                  <a:moveTo>
                    <a:pt x="376428" y="29082"/>
                  </a:moveTo>
                  <a:lnTo>
                    <a:pt x="316992" y="29337"/>
                  </a:lnTo>
                  <a:lnTo>
                    <a:pt x="316992" y="49149"/>
                  </a:lnTo>
                  <a:lnTo>
                    <a:pt x="376428" y="48894"/>
                  </a:lnTo>
                  <a:lnTo>
                    <a:pt x="376428" y="29082"/>
                  </a:lnTo>
                  <a:close/>
                </a:path>
                <a:path w="849630" h="76200">
                  <a:moveTo>
                    <a:pt x="455675" y="28955"/>
                  </a:moveTo>
                  <a:lnTo>
                    <a:pt x="396240" y="29082"/>
                  </a:lnTo>
                  <a:lnTo>
                    <a:pt x="396240" y="48894"/>
                  </a:lnTo>
                  <a:lnTo>
                    <a:pt x="455675" y="48767"/>
                  </a:lnTo>
                  <a:lnTo>
                    <a:pt x="455675" y="28955"/>
                  </a:lnTo>
                  <a:close/>
                </a:path>
                <a:path w="849630" h="76200">
                  <a:moveTo>
                    <a:pt x="534924" y="28701"/>
                  </a:moveTo>
                  <a:lnTo>
                    <a:pt x="475488" y="28955"/>
                  </a:lnTo>
                  <a:lnTo>
                    <a:pt x="475488" y="48640"/>
                  </a:lnTo>
                  <a:lnTo>
                    <a:pt x="534924" y="48513"/>
                  </a:lnTo>
                  <a:lnTo>
                    <a:pt x="534924" y="28701"/>
                  </a:lnTo>
                  <a:close/>
                </a:path>
                <a:path w="849630" h="76200">
                  <a:moveTo>
                    <a:pt x="614172" y="28575"/>
                  </a:moveTo>
                  <a:lnTo>
                    <a:pt x="554736" y="28701"/>
                  </a:lnTo>
                  <a:lnTo>
                    <a:pt x="554736" y="48513"/>
                  </a:lnTo>
                  <a:lnTo>
                    <a:pt x="614172" y="48387"/>
                  </a:lnTo>
                  <a:lnTo>
                    <a:pt x="614172" y="28575"/>
                  </a:lnTo>
                  <a:close/>
                </a:path>
                <a:path w="849630" h="76200">
                  <a:moveTo>
                    <a:pt x="693419" y="28320"/>
                  </a:moveTo>
                  <a:lnTo>
                    <a:pt x="633984" y="28448"/>
                  </a:lnTo>
                  <a:lnTo>
                    <a:pt x="633984" y="48260"/>
                  </a:lnTo>
                  <a:lnTo>
                    <a:pt x="693419" y="48132"/>
                  </a:lnTo>
                  <a:lnTo>
                    <a:pt x="693419" y="28320"/>
                  </a:lnTo>
                  <a:close/>
                </a:path>
                <a:path w="849630" h="76200">
                  <a:moveTo>
                    <a:pt x="772668" y="28193"/>
                  </a:moveTo>
                  <a:lnTo>
                    <a:pt x="713232" y="28320"/>
                  </a:lnTo>
                  <a:lnTo>
                    <a:pt x="713232" y="48132"/>
                  </a:lnTo>
                  <a:lnTo>
                    <a:pt x="772668" y="48005"/>
                  </a:lnTo>
                  <a:lnTo>
                    <a:pt x="772668" y="28193"/>
                  </a:lnTo>
                  <a:close/>
                </a:path>
                <a:path w="849630" h="76200">
                  <a:moveTo>
                    <a:pt x="773176" y="0"/>
                  </a:moveTo>
                  <a:lnTo>
                    <a:pt x="773303" y="76200"/>
                  </a:lnTo>
                  <a:lnTo>
                    <a:pt x="849376" y="37845"/>
                  </a:lnTo>
                  <a:lnTo>
                    <a:pt x="77317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0">
              <a:extLst>
                <a:ext uri="{FF2B5EF4-FFF2-40B4-BE49-F238E27FC236}">
                  <a16:creationId xmlns:a16="http://schemas.microsoft.com/office/drawing/2014/main" id="{8E55B8F7-F1D6-49A9-B049-6614DCD7B213}"/>
                </a:ext>
              </a:extLst>
            </p:cNvPr>
            <p:cNvSpPr/>
            <p:nvPr/>
          </p:nvSpPr>
          <p:spPr>
            <a:xfrm>
              <a:off x="2065654" y="2231008"/>
              <a:ext cx="847090" cy="76200"/>
            </a:xfrm>
            <a:custGeom>
              <a:avLst/>
              <a:gdLst/>
              <a:ahLst/>
              <a:cxnLst/>
              <a:rect l="l" t="t" r="r" b="b"/>
              <a:pathLst>
                <a:path w="847089" h="76200">
                  <a:moveTo>
                    <a:pt x="59436" y="33527"/>
                  </a:moveTo>
                  <a:lnTo>
                    <a:pt x="0" y="34036"/>
                  </a:lnTo>
                  <a:lnTo>
                    <a:pt x="253" y="53848"/>
                  </a:lnTo>
                  <a:lnTo>
                    <a:pt x="59689" y="53339"/>
                  </a:lnTo>
                  <a:lnTo>
                    <a:pt x="59436" y="33527"/>
                  </a:lnTo>
                  <a:close/>
                </a:path>
                <a:path w="847089" h="76200">
                  <a:moveTo>
                    <a:pt x="138683" y="33019"/>
                  </a:moveTo>
                  <a:lnTo>
                    <a:pt x="79247" y="33400"/>
                  </a:lnTo>
                  <a:lnTo>
                    <a:pt x="79501" y="53212"/>
                  </a:lnTo>
                  <a:lnTo>
                    <a:pt x="138937" y="52831"/>
                  </a:lnTo>
                  <a:lnTo>
                    <a:pt x="138683" y="33019"/>
                  </a:lnTo>
                  <a:close/>
                </a:path>
                <a:path w="847089" h="76200">
                  <a:moveTo>
                    <a:pt x="217931" y="32385"/>
                  </a:moveTo>
                  <a:lnTo>
                    <a:pt x="158495" y="32892"/>
                  </a:lnTo>
                  <a:lnTo>
                    <a:pt x="158750" y="52704"/>
                  </a:lnTo>
                  <a:lnTo>
                    <a:pt x="218186" y="52196"/>
                  </a:lnTo>
                  <a:lnTo>
                    <a:pt x="217931" y="32385"/>
                  </a:lnTo>
                  <a:close/>
                </a:path>
                <a:path w="847089" h="76200">
                  <a:moveTo>
                    <a:pt x="297180" y="31750"/>
                  </a:moveTo>
                  <a:lnTo>
                    <a:pt x="237744" y="32257"/>
                  </a:lnTo>
                  <a:lnTo>
                    <a:pt x="237997" y="52069"/>
                  </a:lnTo>
                  <a:lnTo>
                    <a:pt x="297433" y="51562"/>
                  </a:lnTo>
                  <a:lnTo>
                    <a:pt x="297180" y="31750"/>
                  </a:lnTo>
                  <a:close/>
                </a:path>
                <a:path w="847089" h="76200">
                  <a:moveTo>
                    <a:pt x="376427" y="31114"/>
                  </a:moveTo>
                  <a:lnTo>
                    <a:pt x="316992" y="31623"/>
                  </a:lnTo>
                  <a:lnTo>
                    <a:pt x="317245" y="51435"/>
                  </a:lnTo>
                  <a:lnTo>
                    <a:pt x="376555" y="50926"/>
                  </a:lnTo>
                  <a:lnTo>
                    <a:pt x="376427" y="31114"/>
                  </a:lnTo>
                  <a:close/>
                </a:path>
                <a:path w="847089" h="76200">
                  <a:moveTo>
                    <a:pt x="455675" y="30606"/>
                  </a:moveTo>
                  <a:lnTo>
                    <a:pt x="396239" y="30987"/>
                  </a:lnTo>
                  <a:lnTo>
                    <a:pt x="396367" y="50800"/>
                  </a:lnTo>
                  <a:lnTo>
                    <a:pt x="455802" y="50418"/>
                  </a:lnTo>
                  <a:lnTo>
                    <a:pt x="455675" y="30606"/>
                  </a:lnTo>
                  <a:close/>
                </a:path>
                <a:path w="847089" h="76200">
                  <a:moveTo>
                    <a:pt x="534924" y="29971"/>
                  </a:moveTo>
                  <a:lnTo>
                    <a:pt x="475488" y="30352"/>
                  </a:lnTo>
                  <a:lnTo>
                    <a:pt x="475614" y="50164"/>
                  </a:lnTo>
                  <a:lnTo>
                    <a:pt x="535051" y="49783"/>
                  </a:lnTo>
                  <a:lnTo>
                    <a:pt x="534924" y="29971"/>
                  </a:lnTo>
                  <a:close/>
                </a:path>
                <a:path w="847089" h="76200">
                  <a:moveTo>
                    <a:pt x="614171" y="29337"/>
                  </a:moveTo>
                  <a:lnTo>
                    <a:pt x="554736" y="29844"/>
                  </a:lnTo>
                  <a:lnTo>
                    <a:pt x="554863" y="49656"/>
                  </a:lnTo>
                  <a:lnTo>
                    <a:pt x="614299" y="49149"/>
                  </a:lnTo>
                  <a:lnTo>
                    <a:pt x="614171" y="29337"/>
                  </a:lnTo>
                  <a:close/>
                </a:path>
                <a:path w="847089" h="76200">
                  <a:moveTo>
                    <a:pt x="693419" y="28701"/>
                  </a:moveTo>
                  <a:lnTo>
                    <a:pt x="633983" y="29210"/>
                  </a:lnTo>
                  <a:lnTo>
                    <a:pt x="634111" y="49021"/>
                  </a:lnTo>
                  <a:lnTo>
                    <a:pt x="693546" y="48513"/>
                  </a:lnTo>
                  <a:lnTo>
                    <a:pt x="693419" y="28701"/>
                  </a:lnTo>
                  <a:close/>
                </a:path>
                <a:path w="847089" h="76200">
                  <a:moveTo>
                    <a:pt x="827784" y="28066"/>
                  </a:moveTo>
                  <a:lnTo>
                    <a:pt x="772668" y="28066"/>
                  </a:lnTo>
                  <a:lnTo>
                    <a:pt x="772794" y="47878"/>
                  </a:lnTo>
                  <a:lnTo>
                    <a:pt x="770828" y="47895"/>
                  </a:lnTo>
                  <a:lnTo>
                    <a:pt x="771017" y="76200"/>
                  </a:lnTo>
                  <a:lnTo>
                    <a:pt x="846963" y="37464"/>
                  </a:lnTo>
                  <a:lnTo>
                    <a:pt x="827784" y="28066"/>
                  </a:lnTo>
                  <a:close/>
                </a:path>
                <a:path w="847089" h="76200">
                  <a:moveTo>
                    <a:pt x="770696" y="28083"/>
                  </a:moveTo>
                  <a:lnTo>
                    <a:pt x="713232" y="28575"/>
                  </a:lnTo>
                  <a:lnTo>
                    <a:pt x="713358" y="48387"/>
                  </a:lnTo>
                  <a:lnTo>
                    <a:pt x="770828" y="47895"/>
                  </a:lnTo>
                  <a:lnTo>
                    <a:pt x="770696" y="28083"/>
                  </a:lnTo>
                  <a:close/>
                </a:path>
                <a:path w="847089" h="76200">
                  <a:moveTo>
                    <a:pt x="772668" y="28066"/>
                  </a:moveTo>
                  <a:lnTo>
                    <a:pt x="770696" y="28083"/>
                  </a:lnTo>
                  <a:lnTo>
                    <a:pt x="770828" y="47895"/>
                  </a:lnTo>
                  <a:lnTo>
                    <a:pt x="772794" y="47878"/>
                  </a:lnTo>
                  <a:lnTo>
                    <a:pt x="772668" y="28066"/>
                  </a:lnTo>
                  <a:close/>
                </a:path>
                <a:path w="847089" h="76200">
                  <a:moveTo>
                    <a:pt x="770508" y="0"/>
                  </a:moveTo>
                  <a:lnTo>
                    <a:pt x="770696" y="28083"/>
                  </a:lnTo>
                  <a:lnTo>
                    <a:pt x="827784" y="28066"/>
                  </a:lnTo>
                  <a:lnTo>
                    <a:pt x="77050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1">
              <a:extLst>
                <a:ext uri="{FF2B5EF4-FFF2-40B4-BE49-F238E27FC236}">
                  <a16:creationId xmlns:a16="http://schemas.microsoft.com/office/drawing/2014/main" id="{B66409C7-6B95-40B5-B466-904F4B907FD8}"/>
                </a:ext>
              </a:extLst>
            </p:cNvPr>
            <p:cNvSpPr/>
            <p:nvPr/>
          </p:nvSpPr>
          <p:spPr>
            <a:xfrm>
              <a:off x="4327397" y="3899153"/>
              <a:ext cx="76200" cy="452755"/>
            </a:xfrm>
            <a:custGeom>
              <a:avLst/>
              <a:gdLst/>
              <a:ahLst/>
              <a:cxnLst/>
              <a:rect l="l" t="t" r="r" b="b"/>
              <a:pathLst>
                <a:path w="76200" h="452754">
                  <a:moveTo>
                    <a:pt x="48005" y="393192"/>
                  </a:moveTo>
                  <a:lnTo>
                    <a:pt x="28193" y="393192"/>
                  </a:lnTo>
                  <a:lnTo>
                    <a:pt x="28193" y="452628"/>
                  </a:lnTo>
                  <a:lnTo>
                    <a:pt x="48005" y="452628"/>
                  </a:lnTo>
                  <a:lnTo>
                    <a:pt x="48005" y="393192"/>
                  </a:lnTo>
                  <a:close/>
                </a:path>
                <a:path w="76200" h="452754">
                  <a:moveTo>
                    <a:pt x="48005" y="313944"/>
                  </a:moveTo>
                  <a:lnTo>
                    <a:pt x="28193" y="313944"/>
                  </a:lnTo>
                  <a:lnTo>
                    <a:pt x="28193" y="373380"/>
                  </a:lnTo>
                  <a:lnTo>
                    <a:pt x="48005" y="373380"/>
                  </a:lnTo>
                  <a:lnTo>
                    <a:pt x="48005" y="313944"/>
                  </a:lnTo>
                  <a:close/>
                </a:path>
                <a:path w="76200" h="452754">
                  <a:moveTo>
                    <a:pt x="48005" y="234696"/>
                  </a:moveTo>
                  <a:lnTo>
                    <a:pt x="28193" y="234696"/>
                  </a:lnTo>
                  <a:lnTo>
                    <a:pt x="28193" y="294132"/>
                  </a:lnTo>
                  <a:lnTo>
                    <a:pt x="48005" y="294132"/>
                  </a:lnTo>
                  <a:lnTo>
                    <a:pt x="48005" y="234696"/>
                  </a:lnTo>
                  <a:close/>
                </a:path>
                <a:path w="76200" h="452754">
                  <a:moveTo>
                    <a:pt x="48005" y="155448"/>
                  </a:moveTo>
                  <a:lnTo>
                    <a:pt x="28193" y="155448"/>
                  </a:lnTo>
                  <a:lnTo>
                    <a:pt x="28193" y="214884"/>
                  </a:lnTo>
                  <a:lnTo>
                    <a:pt x="48005" y="214884"/>
                  </a:lnTo>
                  <a:lnTo>
                    <a:pt x="48005" y="155448"/>
                  </a:lnTo>
                  <a:close/>
                </a:path>
                <a:path w="76200" h="452754">
                  <a:moveTo>
                    <a:pt x="48005" y="76200"/>
                  </a:moveTo>
                  <a:lnTo>
                    <a:pt x="28193" y="76200"/>
                  </a:lnTo>
                  <a:lnTo>
                    <a:pt x="28193" y="135636"/>
                  </a:lnTo>
                  <a:lnTo>
                    <a:pt x="48005" y="135636"/>
                  </a:lnTo>
                  <a:lnTo>
                    <a:pt x="48005" y="76200"/>
                  </a:lnTo>
                  <a:close/>
                </a:path>
                <a:path w="76200" h="452754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2">
              <a:extLst>
                <a:ext uri="{FF2B5EF4-FFF2-40B4-BE49-F238E27FC236}">
                  <a16:creationId xmlns:a16="http://schemas.microsoft.com/office/drawing/2014/main" id="{8E12ADD5-3830-4A17-A871-1C0450E4224E}"/>
                </a:ext>
              </a:extLst>
            </p:cNvPr>
            <p:cNvSpPr/>
            <p:nvPr/>
          </p:nvSpPr>
          <p:spPr>
            <a:xfrm>
              <a:off x="8638793" y="1722882"/>
              <a:ext cx="2943225" cy="2186940"/>
            </a:xfrm>
            <a:custGeom>
              <a:avLst/>
              <a:gdLst/>
              <a:ahLst/>
              <a:cxnLst/>
              <a:rect l="l" t="t" r="r" b="b"/>
              <a:pathLst>
                <a:path w="2943225" h="2186940">
                  <a:moveTo>
                    <a:pt x="0" y="97662"/>
                  </a:moveTo>
                  <a:lnTo>
                    <a:pt x="7669" y="59632"/>
                  </a:lnTo>
                  <a:lnTo>
                    <a:pt x="28590" y="28590"/>
                  </a:lnTo>
                  <a:lnTo>
                    <a:pt x="59632" y="7669"/>
                  </a:lnTo>
                  <a:lnTo>
                    <a:pt x="97662" y="0"/>
                  </a:lnTo>
                  <a:lnTo>
                    <a:pt x="2845180" y="0"/>
                  </a:lnTo>
                  <a:lnTo>
                    <a:pt x="2883211" y="7669"/>
                  </a:lnTo>
                  <a:lnTo>
                    <a:pt x="2914253" y="28590"/>
                  </a:lnTo>
                  <a:lnTo>
                    <a:pt x="2935174" y="59632"/>
                  </a:lnTo>
                  <a:lnTo>
                    <a:pt x="2942844" y="97662"/>
                  </a:lnTo>
                  <a:lnTo>
                    <a:pt x="2942844" y="2089276"/>
                  </a:lnTo>
                  <a:lnTo>
                    <a:pt x="2935174" y="2127307"/>
                  </a:lnTo>
                  <a:lnTo>
                    <a:pt x="2914253" y="2158349"/>
                  </a:lnTo>
                  <a:lnTo>
                    <a:pt x="2883211" y="2179270"/>
                  </a:lnTo>
                  <a:lnTo>
                    <a:pt x="2845180" y="2186940"/>
                  </a:lnTo>
                  <a:lnTo>
                    <a:pt x="97662" y="2186940"/>
                  </a:lnTo>
                  <a:lnTo>
                    <a:pt x="59632" y="2179270"/>
                  </a:lnTo>
                  <a:lnTo>
                    <a:pt x="28590" y="2158349"/>
                  </a:lnTo>
                  <a:lnTo>
                    <a:pt x="7669" y="2127307"/>
                  </a:lnTo>
                  <a:lnTo>
                    <a:pt x="0" y="2089276"/>
                  </a:lnTo>
                  <a:lnTo>
                    <a:pt x="0" y="97662"/>
                  </a:lnTo>
                  <a:close/>
                </a:path>
              </a:pathLst>
            </a:custGeom>
            <a:ln w="1981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3">
              <a:extLst>
                <a:ext uri="{FF2B5EF4-FFF2-40B4-BE49-F238E27FC236}">
                  <a16:creationId xmlns:a16="http://schemas.microsoft.com/office/drawing/2014/main" id="{AFCF87DE-ADCA-4895-B435-00E490AC9DCB}"/>
                </a:ext>
              </a:extLst>
            </p:cNvPr>
            <p:cNvSpPr txBox="1"/>
            <p:nvPr/>
          </p:nvSpPr>
          <p:spPr>
            <a:xfrm>
              <a:off x="8812530" y="1810969"/>
              <a:ext cx="259715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70" dirty="0">
                  <a:latin typeface="Cambria Math"/>
                  <a:cs typeface="Cambria Math"/>
                </a:rPr>
                <a:t>𝑥</a:t>
              </a:r>
              <a:r>
                <a:rPr sz="2175" spc="60" baseline="-15325" dirty="0">
                  <a:latin typeface="Cambria Math"/>
                  <a:cs typeface="Cambria Math"/>
                </a:rPr>
                <a:t>1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81" name="object 74">
              <a:extLst>
                <a:ext uri="{FF2B5EF4-FFF2-40B4-BE49-F238E27FC236}">
                  <a16:creationId xmlns:a16="http://schemas.microsoft.com/office/drawing/2014/main" id="{96FB4DBF-0F65-43DA-A8D2-C8A1127A4431}"/>
                </a:ext>
              </a:extLst>
            </p:cNvPr>
            <p:cNvSpPr/>
            <p:nvPr/>
          </p:nvSpPr>
          <p:spPr>
            <a:xfrm>
              <a:off x="8919971" y="3034283"/>
              <a:ext cx="44450" cy="36830"/>
            </a:xfrm>
            <a:custGeom>
              <a:avLst/>
              <a:gdLst/>
              <a:ahLst/>
              <a:cxnLst/>
              <a:rect l="l" t="t" r="r" b="b"/>
              <a:pathLst>
                <a:path w="44450" h="36830">
                  <a:moveTo>
                    <a:pt x="22098" y="0"/>
                  </a:moveTo>
                  <a:lnTo>
                    <a:pt x="13501" y="1428"/>
                  </a:lnTo>
                  <a:lnTo>
                    <a:pt x="6476" y="5334"/>
                  </a:lnTo>
                  <a:lnTo>
                    <a:pt x="1738" y="11144"/>
                  </a:lnTo>
                  <a:lnTo>
                    <a:pt x="0" y="18287"/>
                  </a:lnTo>
                  <a:lnTo>
                    <a:pt x="1738" y="25431"/>
                  </a:lnTo>
                  <a:lnTo>
                    <a:pt x="6476" y="31241"/>
                  </a:lnTo>
                  <a:lnTo>
                    <a:pt x="13501" y="35147"/>
                  </a:lnTo>
                  <a:lnTo>
                    <a:pt x="22098" y="36575"/>
                  </a:lnTo>
                  <a:lnTo>
                    <a:pt x="30694" y="35147"/>
                  </a:lnTo>
                  <a:lnTo>
                    <a:pt x="37719" y="31241"/>
                  </a:lnTo>
                  <a:lnTo>
                    <a:pt x="42457" y="25431"/>
                  </a:lnTo>
                  <a:lnTo>
                    <a:pt x="44196" y="18287"/>
                  </a:lnTo>
                  <a:lnTo>
                    <a:pt x="42457" y="11144"/>
                  </a:lnTo>
                  <a:lnTo>
                    <a:pt x="37718" y="5334"/>
                  </a:lnTo>
                  <a:lnTo>
                    <a:pt x="30694" y="1428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5">
              <a:extLst>
                <a:ext uri="{FF2B5EF4-FFF2-40B4-BE49-F238E27FC236}">
                  <a16:creationId xmlns:a16="http://schemas.microsoft.com/office/drawing/2014/main" id="{BA0C0BB5-E3A2-4955-892F-0CB40335FAD6}"/>
                </a:ext>
              </a:extLst>
            </p:cNvPr>
            <p:cNvSpPr/>
            <p:nvPr/>
          </p:nvSpPr>
          <p:spPr>
            <a:xfrm>
              <a:off x="8918447" y="3122676"/>
              <a:ext cx="44450" cy="36830"/>
            </a:xfrm>
            <a:custGeom>
              <a:avLst/>
              <a:gdLst/>
              <a:ahLst/>
              <a:cxnLst/>
              <a:rect l="l" t="t" r="r" b="b"/>
              <a:pathLst>
                <a:path w="44450" h="36830">
                  <a:moveTo>
                    <a:pt x="22098" y="0"/>
                  </a:moveTo>
                  <a:lnTo>
                    <a:pt x="13501" y="1428"/>
                  </a:lnTo>
                  <a:lnTo>
                    <a:pt x="6476" y="5334"/>
                  </a:lnTo>
                  <a:lnTo>
                    <a:pt x="1738" y="11144"/>
                  </a:lnTo>
                  <a:lnTo>
                    <a:pt x="0" y="18287"/>
                  </a:lnTo>
                  <a:lnTo>
                    <a:pt x="1738" y="25431"/>
                  </a:lnTo>
                  <a:lnTo>
                    <a:pt x="6476" y="31241"/>
                  </a:lnTo>
                  <a:lnTo>
                    <a:pt x="13501" y="35147"/>
                  </a:lnTo>
                  <a:lnTo>
                    <a:pt x="22098" y="36575"/>
                  </a:lnTo>
                  <a:lnTo>
                    <a:pt x="30694" y="35147"/>
                  </a:lnTo>
                  <a:lnTo>
                    <a:pt x="37719" y="31241"/>
                  </a:lnTo>
                  <a:lnTo>
                    <a:pt x="42457" y="25431"/>
                  </a:lnTo>
                  <a:lnTo>
                    <a:pt x="44196" y="18287"/>
                  </a:lnTo>
                  <a:lnTo>
                    <a:pt x="42457" y="11144"/>
                  </a:lnTo>
                  <a:lnTo>
                    <a:pt x="37719" y="5334"/>
                  </a:lnTo>
                  <a:lnTo>
                    <a:pt x="30694" y="1428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6">
              <a:extLst>
                <a:ext uri="{FF2B5EF4-FFF2-40B4-BE49-F238E27FC236}">
                  <a16:creationId xmlns:a16="http://schemas.microsoft.com/office/drawing/2014/main" id="{67F89C67-FB97-476D-BBAC-FF705B3CD40D}"/>
                </a:ext>
              </a:extLst>
            </p:cNvPr>
            <p:cNvSpPr/>
            <p:nvPr/>
          </p:nvSpPr>
          <p:spPr>
            <a:xfrm>
              <a:off x="8919971" y="3214116"/>
              <a:ext cx="44450" cy="35560"/>
            </a:xfrm>
            <a:custGeom>
              <a:avLst/>
              <a:gdLst/>
              <a:ahLst/>
              <a:cxnLst/>
              <a:rect l="l" t="t" r="r" b="b"/>
              <a:pathLst>
                <a:path w="44450" h="35560">
                  <a:moveTo>
                    <a:pt x="22098" y="0"/>
                  </a:moveTo>
                  <a:lnTo>
                    <a:pt x="13501" y="1381"/>
                  </a:lnTo>
                  <a:lnTo>
                    <a:pt x="6476" y="5143"/>
                  </a:lnTo>
                  <a:lnTo>
                    <a:pt x="1738" y="10715"/>
                  </a:lnTo>
                  <a:lnTo>
                    <a:pt x="0" y="17525"/>
                  </a:lnTo>
                  <a:lnTo>
                    <a:pt x="1738" y="24336"/>
                  </a:lnTo>
                  <a:lnTo>
                    <a:pt x="6477" y="29908"/>
                  </a:lnTo>
                  <a:lnTo>
                    <a:pt x="13501" y="33670"/>
                  </a:lnTo>
                  <a:lnTo>
                    <a:pt x="22098" y="35051"/>
                  </a:lnTo>
                  <a:lnTo>
                    <a:pt x="30694" y="33670"/>
                  </a:lnTo>
                  <a:lnTo>
                    <a:pt x="37719" y="29908"/>
                  </a:lnTo>
                  <a:lnTo>
                    <a:pt x="42457" y="24336"/>
                  </a:lnTo>
                  <a:lnTo>
                    <a:pt x="44196" y="17525"/>
                  </a:lnTo>
                  <a:lnTo>
                    <a:pt x="42457" y="10715"/>
                  </a:lnTo>
                  <a:lnTo>
                    <a:pt x="37718" y="5143"/>
                  </a:lnTo>
                  <a:lnTo>
                    <a:pt x="30694" y="1381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7">
              <a:extLst>
                <a:ext uri="{FF2B5EF4-FFF2-40B4-BE49-F238E27FC236}">
                  <a16:creationId xmlns:a16="http://schemas.microsoft.com/office/drawing/2014/main" id="{909A467B-A623-47CA-B7EC-D38A427468D0}"/>
                </a:ext>
              </a:extLst>
            </p:cNvPr>
            <p:cNvSpPr txBox="1"/>
            <p:nvPr/>
          </p:nvSpPr>
          <p:spPr>
            <a:xfrm>
              <a:off x="8803640" y="2475102"/>
              <a:ext cx="266065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25" dirty="0">
                  <a:latin typeface="Cambria Math"/>
                  <a:cs typeface="Cambria Math"/>
                </a:rPr>
                <a:t>𝑥</a:t>
              </a:r>
              <a:r>
                <a:rPr sz="2175" spc="60" baseline="-15325" dirty="0">
                  <a:latin typeface="Cambria Math"/>
                  <a:cs typeface="Cambria Math"/>
                </a:rPr>
                <a:t>2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85" name="object 78">
              <a:extLst>
                <a:ext uri="{FF2B5EF4-FFF2-40B4-BE49-F238E27FC236}">
                  <a16:creationId xmlns:a16="http://schemas.microsoft.com/office/drawing/2014/main" id="{B1C59CB0-75BF-4329-9D91-4B1D58E4A17E}"/>
                </a:ext>
              </a:extLst>
            </p:cNvPr>
            <p:cNvSpPr txBox="1"/>
            <p:nvPr/>
          </p:nvSpPr>
          <p:spPr>
            <a:xfrm>
              <a:off x="8809481" y="3400805"/>
              <a:ext cx="275590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25" dirty="0">
                  <a:latin typeface="Cambria Math"/>
                  <a:cs typeface="Cambria Math"/>
                </a:rPr>
                <a:t>𝑥</a:t>
              </a:r>
              <a:r>
                <a:rPr sz="2175" spc="300" baseline="-15325" dirty="0">
                  <a:latin typeface="Cambria Math"/>
                  <a:cs typeface="Cambria Math"/>
                </a:rPr>
                <a:t>𝑝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86" name="object 79">
              <a:extLst>
                <a:ext uri="{FF2B5EF4-FFF2-40B4-BE49-F238E27FC236}">
                  <a16:creationId xmlns:a16="http://schemas.microsoft.com/office/drawing/2014/main" id="{3D0EC60F-8D14-44C4-BB8A-7B9A701B17D6}"/>
                </a:ext>
              </a:extLst>
            </p:cNvPr>
            <p:cNvSpPr/>
            <p:nvPr/>
          </p:nvSpPr>
          <p:spPr>
            <a:xfrm>
              <a:off x="9184640" y="2654807"/>
              <a:ext cx="1416685" cy="956944"/>
            </a:xfrm>
            <a:custGeom>
              <a:avLst/>
              <a:gdLst/>
              <a:ahLst/>
              <a:cxnLst/>
              <a:rect l="l" t="t" r="r" b="b"/>
              <a:pathLst>
                <a:path w="1416684" h="956945">
                  <a:moveTo>
                    <a:pt x="1349956" y="37274"/>
                  </a:moveTo>
                  <a:lnTo>
                    <a:pt x="0" y="946276"/>
                  </a:lnTo>
                  <a:lnTo>
                    <a:pt x="7111" y="956817"/>
                  </a:lnTo>
                  <a:lnTo>
                    <a:pt x="1357054" y="47824"/>
                  </a:lnTo>
                  <a:lnTo>
                    <a:pt x="1349956" y="37274"/>
                  </a:lnTo>
                  <a:close/>
                </a:path>
                <a:path w="1416684" h="956945">
                  <a:moveTo>
                    <a:pt x="1399605" y="30225"/>
                  </a:moveTo>
                  <a:lnTo>
                    <a:pt x="1360424" y="30225"/>
                  </a:lnTo>
                  <a:lnTo>
                    <a:pt x="1367535" y="40766"/>
                  </a:lnTo>
                  <a:lnTo>
                    <a:pt x="1357054" y="47824"/>
                  </a:lnTo>
                  <a:lnTo>
                    <a:pt x="1374775" y="74167"/>
                  </a:lnTo>
                  <a:lnTo>
                    <a:pt x="1399605" y="30225"/>
                  </a:lnTo>
                  <a:close/>
                </a:path>
                <a:path w="1416684" h="956945">
                  <a:moveTo>
                    <a:pt x="1360424" y="30225"/>
                  </a:moveTo>
                  <a:lnTo>
                    <a:pt x="1349956" y="37274"/>
                  </a:lnTo>
                  <a:lnTo>
                    <a:pt x="1357054" y="47824"/>
                  </a:lnTo>
                  <a:lnTo>
                    <a:pt x="1367535" y="40766"/>
                  </a:lnTo>
                  <a:lnTo>
                    <a:pt x="1360424" y="30225"/>
                  </a:lnTo>
                  <a:close/>
                </a:path>
                <a:path w="1416684" h="956945">
                  <a:moveTo>
                    <a:pt x="1416684" y="0"/>
                  </a:moveTo>
                  <a:lnTo>
                    <a:pt x="1332229" y="10921"/>
                  </a:lnTo>
                  <a:lnTo>
                    <a:pt x="1349956" y="37274"/>
                  </a:lnTo>
                  <a:lnTo>
                    <a:pt x="1360424" y="30225"/>
                  </a:lnTo>
                  <a:lnTo>
                    <a:pt x="1399605" y="30225"/>
                  </a:lnTo>
                  <a:lnTo>
                    <a:pt x="1416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0">
              <a:extLst>
                <a:ext uri="{FF2B5EF4-FFF2-40B4-BE49-F238E27FC236}">
                  <a16:creationId xmlns:a16="http://schemas.microsoft.com/office/drawing/2014/main" id="{098A77CC-32C3-4F8D-870E-2A97116C746E}"/>
                </a:ext>
              </a:extLst>
            </p:cNvPr>
            <p:cNvSpPr/>
            <p:nvPr/>
          </p:nvSpPr>
          <p:spPr>
            <a:xfrm>
              <a:off x="9175877" y="2618104"/>
              <a:ext cx="1424940" cy="76200"/>
            </a:xfrm>
            <a:custGeom>
              <a:avLst/>
              <a:gdLst/>
              <a:ahLst/>
              <a:cxnLst/>
              <a:rect l="l" t="t" r="r" b="b"/>
              <a:pathLst>
                <a:path w="1424940" h="76200">
                  <a:moveTo>
                    <a:pt x="1414039" y="31496"/>
                  </a:moveTo>
                  <a:lnTo>
                    <a:pt x="1361313" y="31496"/>
                  </a:lnTo>
                  <a:lnTo>
                    <a:pt x="1361567" y="44196"/>
                  </a:lnTo>
                  <a:lnTo>
                    <a:pt x="1348845" y="44428"/>
                  </a:lnTo>
                  <a:lnTo>
                    <a:pt x="1349375" y="76200"/>
                  </a:lnTo>
                  <a:lnTo>
                    <a:pt x="1424940" y="36703"/>
                  </a:lnTo>
                  <a:lnTo>
                    <a:pt x="1414039" y="31496"/>
                  </a:lnTo>
                  <a:close/>
                </a:path>
                <a:path w="1424940" h="76200">
                  <a:moveTo>
                    <a:pt x="1348633" y="31727"/>
                  </a:moveTo>
                  <a:lnTo>
                    <a:pt x="0" y="56387"/>
                  </a:lnTo>
                  <a:lnTo>
                    <a:pt x="253" y="69087"/>
                  </a:lnTo>
                  <a:lnTo>
                    <a:pt x="1348845" y="44428"/>
                  </a:lnTo>
                  <a:lnTo>
                    <a:pt x="1348633" y="31727"/>
                  </a:lnTo>
                  <a:close/>
                </a:path>
                <a:path w="1424940" h="76200">
                  <a:moveTo>
                    <a:pt x="1361313" y="31496"/>
                  </a:moveTo>
                  <a:lnTo>
                    <a:pt x="1348633" y="31727"/>
                  </a:lnTo>
                  <a:lnTo>
                    <a:pt x="1348845" y="44428"/>
                  </a:lnTo>
                  <a:lnTo>
                    <a:pt x="1361567" y="44196"/>
                  </a:lnTo>
                  <a:lnTo>
                    <a:pt x="1361313" y="31496"/>
                  </a:lnTo>
                  <a:close/>
                </a:path>
                <a:path w="1424940" h="76200">
                  <a:moveTo>
                    <a:pt x="1348104" y="0"/>
                  </a:moveTo>
                  <a:lnTo>
                    <a:pt x="1348633" y="31727"/>
                  </a:lnTo>
                  <a:lnTo>
                    <a:pt x="1361313" y="31496"/>
                  </a:lnTo>
                  <a:lnTo>
                    <a:pt x="1414039" y="31496"/>
                  </a:lnTo>
                  <a:lnTo>
                    <a:pt x="13481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1">
              <a:extLst>
                <a:ext uri="{FF2B5EF4-FFF2-40B4-BE49-F238E27FC236}">
                  <a16:creationId xmlns:a16="http://schemas.microsoft.com/office/drawing/2014/main" id="{1F0C3D91-E7FC-4536-99DE-B969B69EA281}"/>
                </a:ext>
              </a:extLst>
            </p:cNvPr>
            <p:cNvSpPr/>
            <p:nvPr/>
          </p:nvSpPr>
          <p:spPr>
            <a:xfrm>
              <a:off x="10601706" y="2385822"/>
              <a:ext cx="544195" cy="539750"/>
            </a:xfrm>
            <a:custGeom>
              <a:avLst/>
              <a:gdLst/>
              <a:ahLst/>
              <a:cxnLst/>
              <a:rect l="l" t="t" r="r" b="b"/>
              <a:pathLst>
                <a:path w="544195" h="539750">
                  <a:moveTo>
                    <a:pt x="272034" y="0"/>
                  </a:moveTo>
                  <a:lnTo>
                    <a:pt x="223135" y="4346"/>
                  </a:lnTo>
                  <a:lnTo>
                    <a:pt x="177112" y="16876"/>
                  </a:lnTo>
                  <a:lnTo>
                    <a:pt x="134732" y="36830"/>
                  </a:lnTo>
                  <a:lnTo>
                    <a:pt x="96765" y="63443"/>
                  </a:lnTo>
                  <a:lnTo>
                    <a:pt x="63978" y="95955"/>
                  </a:lnTo>
                  <a:lnTo>
                    <a:pt x="37140" y="133604"/>
                  </a:lnTo>
                  <a:lnTo>
                    <a:pt x="17019" y="175626"/>
                  </a:lnTo>
                  <a:lnTo>
                    <a:pt x="4382" y="221262"/>
                  </a:lnTo>
                  <a:lnTo>
                    <a:pt x="0" y="269748"/>
                  </a:lnTo>
                  <a:lnTo>
                    <a:pt x="4382" y="318233"/>
                  </a:lnTo>
                  <a:lnTo>
                    <a:pt x="17019" y="363869"/>
                  </a:lnTo>
                  <a:lnTo>
                    <a:pt x="37140" y="405891"/>
                  </a:lnTo>
                  <a:lnTo>
                    <a:pt x="63978" y="443540"/>
                  </a:lnTo>
                  <a:lnTo>
                    <a:pt x="96765" y="476052"/>
                  </a:lnTo>
                  <a:lnTo>
                    <a:pt x="134732" y="502665"/>
                  </a:lnTo>
                  <a:lnTo>
                    <a:pt x="177112" y="522619"/>
                  </a:lnTo>
                  <a:lnTo>
                    <a:pt x="223135" y="535149"/>
                  </a:lnTo>
                  <a:lnTo>
                    <a:pt x="272034" y="539495"/>
                  </a:lnTo>
                  <a:lnTo>
                    <a:pt x="320932" y="535149"/>
                  </a:lnTo>
                  <a:lnTo>
                    <a:pt x="366955" y="522619"/>
                  </a:lnTo>
                  <a:lnTo>
                    <a:pt x="409335" y="502665"/>
                  </a:lnTo>
                  <a:lnTo>
                    <a:pt x="447302" y="476052"/>
                  </a:lnTo>
                  <a:lnTo>
                    <a:pt x="480089" y="443540"/>
                  </a:lnTo>
                  <a:lnTo>
                    <a:pt x="506927" y="405891"/>
                  </a:lnTo>
                  <a:lnTo>
                    <a:pt x="527048" y="363869"/>
                  </a:lnTo>
                  <a:lnTo>
                    <a:pt x="539685" y="318233"/>
                  </a:lnTo>
                  <a:lnTo>
                    <a:pt x="544068" y="269748"/>
                  </a:lnTo>
                  <a:lnTo>
                    <a:pt x="539685" y="221262"/>
                  </a:lnTo>
                  <a:lnTo>
                    <a:pt x="527048" y="175626"/>
                  </a:lnTo>
                  <a:lnTo>
                    <a:pt x="506927" y="133604"/>
                  </a:lnTo>
                  <a:lnTo>
                    <a:pt x="480089" y="95955"/>
                  </a:lnTo>
                  <a:lnTo>
                    <a:pt x="447302" y="63443"/>
                  </a:lnTo>
                  <a:lnTo>
                    <a:pt x="409335" y="36830"/>
                  </a:lnTo>
                  <a:lnTo>
                    <a:pt x="366955" y="16876"/>
                  </a:lnTo>
                  <a:lnTo>
                    <a:pt x="320932" y="4346"/>
                  </a:lnTo>
                  <a:lnTo>
                    <a:pt x="272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2">
              <a:extLst>
                <a:ext uri="{FF2B5EF4-FFF2-40B4-BE49-F238E27FC236}">
                  <a16:creationId xmlns:a16="http://schemas.microsoft.com/office/drawing/2014/main" id="{0FDDDC0D-0977-41C1-8B64-B779402F4478}"/>
                </a:ext>
              </a:extLst>
            </p:cNvPr>
            <p:cNvSpPr/>
            <p:nvPr/>
          </p:nvSpPr>
          <p:spPr>
            <a:xfrm>
              <a:off x="10601706" y="2385822"/>
              <a:ext cx="544195" cy="539750"/>
            </a:xfrm>
            <a:custGeom>
              <a:avLst/>
              <a:gdLst/>
              <a:ahLst/>
              <a:cxnLst/>
              <a:rect l="l" t="t" r="r" b="b"/>
              <a:pathLst>
                <a:path w="544195" h="539750">
                  <a:moveTo>
                    <a:pt x="0" y="269748"/>
                  </a:moveTo>
                  <a:lnTo>
                    <a:pt x="4382" y="221262"/>
                  </a:lnTo>
                  <a:lnTo>
                    <a:pt x="17019" y="175626"/>
                  </a:lnTo>
                  <a:lnTo>
                    <a:pt x="37140" y="133603"/>
                  </a:lnTo>
                  <a:lnTo>
                    <a:pt x="63978" y="95955"/>
                  </a:lnTo>
                  <a:lnTo>
                    <a:pt x="96765" y="63443"/>
                  </a:lnTo>
                  <a:lnTo>
                    <a:pt x="134732" y="36829"/>
                  </a:lnTo>
                  <a:lnTo>
                    <a:pt x="177112" y="16876"/>
                  </a:lnTo>
                  <a:lnTo>
                    <a:pt x="223135" y="4346"/>
                  </a:lnTo>
                  <a:lnTo>
                    <a:pt x="272034" y="0"/>
                  </a:lnTo>
                  <a:lnTo>
                    <a:pt x="320932" y="4346"/>
                  </a:lnTo>
                  <a:lnTo>
                    <a:pt x="366955" y="16876"/>
                  </a:lnTo>
                  <a:lnTo>
                    <a:pt x="409335" y="36830"/>
                  </a:lnTo>
                  <a:lnTo>
                    <a:pt x="447302" y="63443"/>
                  </a:lnTo>
                  <a:lnTo>
                    <a:pt x="480089" y="95955"/>
                  </a:lnTo>
                  <a:lnTo>
                    <a:pt x="506927" y="133604"/>
                  </a:lnTo>
                  <a:lnTo>
                    <a:pt x="527048" y="175626"/>
                  </a:lnTo>
                  <a:lnTo>
                    <a:pt x="539685" y="221262"/>
                  </a:lnTo>
                  <a:lnTo>
                    <a:pt x="544068" y="269748"/>
                  </a:lnTo>
                  <a:lnTo>
                    <a:pt x="539685" y="318233"/>
                  </a:lnTo>
                  <a:lnTo>
                    <a:pt x="527048" y="363869"/>
                  </a:lnTo>
                  <a:lnTo>
                    <a:pt x="506927" y="405891"/>
                  </a:lnTo>
                  <a:lnTo>
                    <a:pt x="480089" y="443540"/>
                  </a:lnTo>
                  <a:lnTo>
                    <a:pt x="447302" y="476052"/>
                  </a:lnTo>
                  <a:lnTo>
                    <a:pt x="409335" y="502665"/>
                  </a:lnTo>
                  <a:lnTo>
                    <a:pt x="366955" y="522619"/>
                  </a:lnTo>
                  <a:lnTo>
                    <a:pt x="320932" y="535149"/>
                  </a:lnTo>
                  <a:lnTo>
                    <a:pt x="272034" y="539495"/>
                  </a:lnTo>
                  <a:lnTo>
                    <a:pt x="223135" y="535149"/>
                  </a:lnTo>
                  <a:lnTo>
                    <a:pt x="177112" y="522619"/>
                  </a:lnTo>
                  <a:lnTo>
                    <a:pt x="134732" y="502665"/>
                  </a:lnTo>
                  <a:lnTo>
                    <a:pt x="96765" y="476052"/>
                  </a:lnTo>
                  <a:lnTo>
                    <a:pt x="63978" y="443540"/>
                  </a:lnTo>
                  <a:lnTo>
                    <a:pt x="37140" y="405891"/>
                  </a:lnTo>
                  <a:lnTo>
                    <a:pt x="17019" y="363869"/>
                  </a:lnTo>
                  <a:lnTo>
                    <a:pt x="4382" y="318233"/>
                  </a:lnTo>
                  <a:lnTo>
                    <a:pt x="0" y="269748"/>
                  </a:lnTo>
                  <a:close/>
                </a:path>
              </a:pathLst>
            </a:custGeom>
            <a:ln w="1981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3">
              <a:extLst>
                <a:ext uri="{FF2B5EF4-FFF2-40B4-BE49-F238E27FC236}">
                  <a16:creationId xmlns:a16="http://schemas.microsoft.com/office/drawing/2014/main" id="{13EEFCFC-DCD2-458C-840B-E33B71E46D00}"/>
                </a:ext>
              </a:extLst>
            </p:cNvPr>
            <p:cNvSpPr txBox="1"/>
            <p:nvPr/>
          </p:nvSpPr>
          <p:spPr>
            <a:xfrm>
              <a:off x="10669269" y="2477515"/>
              <a:ext cx="385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𝑣</a:t>
              </a:r>
              <a:r>
                <a:rPr sz="1800" spc="355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𝑦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91" name="object 84">
              <a:extLst>
                <a:ext uri="{FF2B5EF4-FFF2-40B4-BE49-F238E27FC236}">
                  <a16:creationId xmlns:a16="http://schemas.microsoft.com/office/drawing/2014/main" id="{70CC0051-BC83-4B1D-B539-A5678CCEB3D5}"/>
                </a:ext>
              </a:extLst>
            </p:cNvPr>
            <p:cNvSpPr/>
            <p:nvPr/>
          </p:nvSpPr>
          <p:spPr>
            <a:xfrm>
              <a:off x="10873740" y="2385060"/>
              <a:ext cx="0" cy="527050"/>
            </a:xfrm>
            <a:custGeom>
              <a:avLst/>
              <a:gdLst/>
              <a:ahLst/>
              <a:cxnLst/>
              <a:rect l="l" t="t" r="r" b="b"/>
              <a:pathLst>
                <a:path h="527050">
                  <a:moveTo>
                    <a:pt x="0" y="0"/>
                  </a:moveTo>
                  <a:lnTo>
                    <a:pt x="0" y="527050"/>
                  </a:lnTo>
                </a:path>
              </a:pathLst>
            </a:custGeom>
            <a:ln w="9144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5">
              <a:extLst>
                <a:ext uri="{FF2B5EF4-FFF2-40B4-BE49-F238E27FC236}">
                  <a16:creationId xmlns:a16="http://schemas.microsoft.com/office/drawing/2014/main" id="{31EAE332-604C-452B-BA79-07BB7EB9701E}"/>
                </a:ext>
              </a:extLst>
            </p:cNvPr>
            <p:cNvSpPr txBox="1"/>
            <p:nvPr/>
          </p:nvSpPr>
          <p:spPr>
            <a:xfrm>
              <a:off x="9478771" y="1705330"/>
              <a:ext cx="424815" cy="897890"/>
            </a:xfrm>
            <a:prstGeom prst="rect">
              <a:avLst/>
            </a:prstGeom>
          </p:spPr>
          <p:txBody>
            <a:bodyPr vert="horz" wrap="square" lIns="0" tIns="144145" rIns="0" bIns="0" rtlCol="0">
              <a:spAutoFit/>
            </a:bodyPr>
            <a:lstStyle/>
            <a:p>
              <a:pPr marL="131445">
                <a:lnSpc>
                  <a:spcPct val="100000"/>
                </a:lnSpc>
                <a:spcBef>
                  <a:spcPts val="1135"/>
                </a:spcBef>
              </a:pPr>
              <a:r>
                <a:rPr sz="2000" spc="-125" dirty="0">
                  <a:latin typeface="Cambria Math"/>
                  <a:cs typeface="Cambria Math"/>
                </a:rPr>
                <a:t>𝑤</a:t>
              </a:r>
              <a:r>
                <a:rPr sz="2175" spc="60" baseline="-15325" dirty="0">
                  <a:latin typeface="Cambria Math"/>
                  <a:cs typeface="Cambria Math"/>
                </a:rPr>
                <a:t>1</a:t>
              </a:r>
              <a:endParaRPr sz="2175" baseline="-15325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  <a:spcBef>
                  <a:spcPts val="1035"/>
                </a:spcBef>
              </a:pPr>
              <a:r>
                <a:rPr sz="2000" spc="-20" dirty="0">
                  <a:latin typeface="Cambria Math"/>
                  <a:cs typeface="Cambria Math"/>
                </a:rPr>
                <a:t>𝑤</a:t>
              </a:r>
              <a:r>
                <a:rPr sz="2175" spc="-30" baseline="-15325" dirty="0">
                  <a:latin typeface="Cambria Math"/>
                  <a:cs typeface="Cambria Math"/>
                </a:rPr>
                <a:t>2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93" name="object 86">
              <a:extLst>
                <a:ext uri="{FF2B5EF4-FFF2-40B4-BE49-F238E27FC236}">
                  <a16:creationId xmlns:a16="http://schemas.microsoft.com/office/drawing/2014/main" id="{3B32CD14-7CF1-49EB-834E-36252C2D7412}"/>
                </a:ext>
              </a:extLst>
            </p:cNvPr>
            <p:cNvSpPr txBox="1"/>
            <p:nvPr/>
          </p:nvSpPr>
          <p:spPr>
            <a:xfrm>
              <a:off x="9628758" y="3220338"/>
              <a:ext cx="313690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140" dirty="0">
                  <a:latin typeface="Cambria Math"/>
                  <a:cs typeface="Cambria Math"/>
                </a:rPr>
                <a:t>𝑤</a:t>
              </a:r>
              <a:r>
                <a:rPr sz="2175" spc="300" baseline="-15325" dirty="0">
                  <a:latin typeface="Cambria Math"/>
                  <a:cs typeface="Cambria Math"/>
                </a:rPr>
                <a:t>𝑝</a:t>
              </a:r>
              <a:endParaRPr sz="2175" baseline="-15325">
                <a:latin typeface="Cambria Math"/>
                <a:cs typeface="Cambria Math"/>
              </a:endParaRPr>
            </a:p>
          </p:txBody>
        </p:sp>
        <p:sp>
          <p:nvSpPr>
            <p:cNvPr id="94" name="object 87">
              <a:extLst>
                <a:ext uri="{FF2B5EF4-FFF2-40B4-BE49-F238E27FC236}">
                  <a16:creationId xmlns:a16="http://schemas.microsoft.com/office/drawing/2014/main" id="{EB50FE25-D217-4456-97D3-C5EC8F7BE409}"/>
                </a:ext>
              </a:extLst>
            </p:cNvPr>
            <p:cNvSpPr/>
            <p:nvPr/>
          </p:nvSpPr>
          <p:spPr>
            <a:xfrm>
              <a:off x="11144884" y="2623057"/>
              <a:ext cx="291465" cy="50800"/>
            </a:xfrm>
            <a:custGeom>
              <a:avLst/>
              <a:gdLst/>
              <a:ahLst/>
              <a:cxnLst/>
              <a:rect l="l" t="t" r="r" b="b"/>
              <a:pathLst>
                <a:path w="291465" h="50800">
                  <a:moveTo>
                    <a:pt x="279853" y="18668"/>
                  </a:moveTo>
                  <a:lnTo>
                    <a:pt x="253238" y="18668"/>
                  </a:lnTo>
                  <a:lnTo>
                    <a:pt x="253619" y="31368"/>
                  </a:lnTo>
                  <a:lnTo>
                    <a:pt x="240869" y="31675"/>
                  </a:lnTo>
                  <a:lnTo>
                    <a:pt x="241300" y="50800"/>
                  </a:lnTo>
                  <a:lnTo>
                    <a:pt x="291465" y="24129"/>
                  </a:lnTo>
                  <a:lnTo>
                    <a:pt x="279853" y="18668"/>
                  </a:lnTo>
                  <a:close/>
                </a:path>
                <a:path w="291465" h="50800">
                  <a:moveTo>
                    <a:pt x="240583" y="18973"/>
                  </a:moveTo>
                  <a:lnTo>
                    <a:pt x="0" y="24764"/>
                  </a:lnTo>
                  <a:lnTo>
                    <a:pt x="254" y="37464"/>
                  </a:lnTo>
                  <a:lnTo>
                    <a:pt x="240869" y="31675"/>
                  </a:lnTo>
                  <a:lnTo>
                    <a:pt x="240583" y="18973"/>
                  </a:lnTo>
                  <a:close/>
                </a:path>
                <a:path w="291465" h="50800">
                  <a:moveTo>
                    <a:pt x="253238" y="18668"/>
                  </a:moveTo>
                  <a:lnTo>
                    <a:pt x="240583" y="18973"/>
                  </a:lnTo>
                  <a:lnTo>
                    <a:pt x="240869" y="31675"/>
                  </a:lnTo>
                  <a:lnTo>
                    <a:pt x="253619" y="31368"/>
                  </a:lnTo>
                  <a:lnTo>
                    <a:pt x="253238" y="18668"/>
                  </a:lnTo>
                  <a:close/>
                </a:path>
                <a:path w="291465" h="50800">
                  <a:moveTo>
                    <a:pt x="240157" y="0"/>
                  </a:moveTo>
                  <a:lnTo>
                    <a:pt x="240583" y="18973"/>
                  </a:lnTo>
                  <a:lnTo>
                    <a:pt x="253238" y="18668"/>
                  </a:lnTo>
                  <a:lnTo>
                    <a:pt x="279853" y="18668"/>
                  </a:lnTo>
                  <a:lnTo>
                    <a:pt x="2401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88">
              <a:extLst>
                <a:ext uri="{FF2B5EF4-FFF2-40B4-BE49-F238E27FC236}">
                  <a16:creationId xmlns:a16="http://schemas.microsoft.com/office/drawing/2014/main" id="{6EEF9136-081D-4A71-9B0F-6B07C8B8D2A0}"/>
                </a:ext>
              </a:extLst>
            </p:cNvPr>
            <p:cNvSpPr/>
            <p:nvPr/>
          </p:nvSpPr>
          <p:spPr>
            <a:xfrm>
              <a:off x="9180956" y="2011933"/>
              <a:ext cx="1420495" cy="647065"/>
            </a:xfrm>
            <a:custGeom>
              <a:avLst/>
              <a:gdLst/>
              <a:ahLst/>
              <a:cxnLst/>
              <a:rect l="l" t="t" r="r" b="b"/>
              <a:pathLst>
                <a:path w="1420495" h="647064">
                  <a:moveTo>
                    <a:pt x="1348159" y="617959"/>
                  </a:moveTo>
                  <a:lnTo>
                    <a:pt x="1335151" y="646938"/>
                  </a:lnTo>
                  <a:lnTo>
                    <a:pt x="1420241" y="643381"/>
                  </a:lnTo>
                  <a:lnTo>
                    <a:pt x="1403775" y="623188"/>
                  </a:lnTo>
                  <a:lnTo>
                    <a:pt x="1359789" y="623188"/>
                  </a:lnTo>
                  <a:lnTo>
                    <a:pt x="1348159" y="617959"/>
                  </a:lnTo>
                  <a:close/>
                </a:path>
                <a:path w="1420495" h="647064">
                  <a:moveTo>
                    <a:pt x="1353398" y="606289"/>
                  </a:moveTo>
                  <a:lnTo>
                    <a:pt x="1348159" y="617959"/>
                  </a:lnTo>
                  <a:lnTo>
                    <a:pt x="1359789" y="623188"/>
                  </a:lnTo>
                  <a:lnTo>
                    <a:pt x="1364996" y="611504"/>
                  </a:lnTo>
                  <a:lnTo>
                    <a:pt x="1353398" y="606289"/>
                  </a:lnTo>
                  <a:close/>
                </a:path>
                <a:path w="1420495" h="647064">
                  <a:moveTo>
                    <a:pt x="1366393" y="577341"/>
                  </a:moveTo>
                  <a:lnTo>
                    <a:pt x="1353398" y="606289"/>
                  </a:lnTo>
                  <a:lnTo>
                    <a:pt x="1364996" y="611504"/>
                  </a:lnTo>
                  <a:lnTo>
                    <a:pt x="1359789" y="623188"/>
                  </a:lnTo>
                  <a:lnTo>
                    <a:pt x="1403775" y="623188"/>
                  </a:lnTo>
                  <a:lnTo>
                    <a:pt x="1366393" y="577341"/>
                  </a:lnTo>
                  <a:close/>
                </a:path>
                <a:path w="1420495" h="647064">
                  <a:moveTo>
                    <a:pt x="5207" y="0"/>
                  </a:moveTo>
                  <a:lnTo>
                    <a:pt x="0" y="11683"/>
                  </a:lnTo>
                  <a:lnTo>
                    <a:pt x="1348159" y="617959"/>
                  </a:lnTo>
                  <a:lnTo>
                    <a:pt x="1353398" y="606289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89">
              <a:extLst>
                <a:ext uri="{FF2B5EF4-FFF2-40B4-BE49-F238E27FC236}">
                  <a16:creationId xmlns:a16="http://schemas.microsoft.com/office/drawing/2014/main" id="{0AD9E549-F2C4-4478-B30F-4823EE9E1ED0}"/>
                </a:ext>
              </a:extLst>
            </p:cNvPr>
            <p:cNvSpPr/>
            <p:nvPr/>
          </p:nvSpPr>
          <p:spPr>
            <a:xfrm>
              <a:off x="9182861" y="1987295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4">
                  <a:moveTo>
                    <a:pt x="0" y="0"/>
                  </a:moveTo>
                  <a:lnTo>
                    <a:pt x="0" y="86867"/>
                  </a:lnTo>
                </a:path>
              </a:pathLst>
            </a:custGeom>
            <a:ln w="8382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0">
              <a:extLst>
                <a:ext uri="{FF2B5EF4-FFF2-40B4-BE49-F238E27FC236}">
                  <a16:creationId xmlns:a16="http://schemas.microsoft.com/office/drawing/2014/main" id="{8D0D644C-F618-4ACD-9D59-52EF1BA34D2D}"/>
                </a:ext>
              </a:extLst>
            </p:cNvPr>
            <p:cNvSpPr/>
            <p:nvPr/>
          </p:nvSpPr>
          <p:spPr>
            <a:xfrm>
              <a:off x="9140952" y="1987295"/>
              <a:ext cx="83820" cy="86995"/>
            </a:xfrm>
            <a:custGeom>
              <a:avLst/>
              <a:gdLst/>
              <a:ahLst/>
              <a:cxnLst/>
              <a:rect l="l" t="t" r="r" b="b"/>
              <a:pathLst>
                <a:path w="83820" h="86994">
                  <a:moveTo>
                    <a:pt x="0" y="86867"/>
                  </a:moveTo>
                  <a:lnTo>
                    <a:pt x="83820" y="86867"/>
                  </a:lnTo>
                  <a:lnTo>
                    <a:pt x="8382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1">
              <a:extLst>
                <a:ext uri="{FF2B5EF4-FFF2-40B4-BE49-F238E27FC236}">
                  <a16:creationId xmlns:a16="http://schemas.microsoft.com/office/drawing/2014/main" id="{FB67CECA-7876-42ED-BDB3-A5B68423D9BB}"/>
                </a:ext>
              </a:extLst>
            </p:cNvPr>
            <p:cNvSpPr/>
            <p:nvPr/>
          </p:nvSpPr>
          <p:spPr>
            <a:xfrm>
              <a:off x="9184385" y="2654807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4">
                  <a:moveTo>
                    <a:pt x="0" y="0"/>
                  </a:moveTo>
                  <a:lnTo>
                    <a:pt x="0" y="86867"/>
                  </a:lnTo>
                </a:path>
              </a:pathLst>
            </a:custGeom>
            <a:ln w="8382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2">
              <a:extLst>
                <a:ext uri="{FF2B5EF4-FFF2-40B4-BE49-F238E27FC236}">
                  <a16:creationId xmlns:a16="http://schemas.microsoft.com/office/drawing/2014/main" id="{50AEC55E-6520-40BD-A6D4-9EEBE76413EF}"/>
                </a:ext>
              </a:extLst>
            </p:cNvPr>
            <p:cNvSpPr/>
            <p:nvPr/>
          </p:nvSpPr>
          <p:spPr>
            <a:xfrm>
              <a:off x="9142476" y="2654807"/>
              <a:ext cx="83820" cy="86995"/>
            </a:xfrm>
            <a:custGeom>
              <a:avLst/>
              <a:gdLst/>
              <a:ahLst/>
              <a:cxnLst/>
              <a:rect l="l" t="t" r="r" b="b"/>
              <a:pathLst>
                <a:path w="83820" h="86994">
                  <a:moveTo>
                    <a:pt x="0" y="86867"/>
                  </a:moveTo>
                  <a:lnTo>
                    <a:pt x="83820" y="86867"/>
                  </a:lnTo>
                  <a:lnTo>
                    <a:pt x="8382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3">
              <a:extLst>
                <a:ext uri="{FF2B5EF4-FFF2-40B4-BE49-F238E27FC236}">
                  <a16:creationId xmlns:a16="http://schemas.microsoft.com/office/drawing/2014/main" id="{D926074B-18DF-4E21-9139-0A5EF9DCC252}"/>
                </a:ext>
              </a:extLst>
            </p:cNvPr>
            <p:cNvSpPr/>
            <p:nvPr/>
          </p:nvSpPr>
          <p:spPr>
            <a:xfrm>
              <a:off x="9199626" y="3563111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868"/>
                  </a:lnTo>
                </a:path>
              </a:pathLst>
            </a:custGeom>
            <a:ln w="8382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4">
              <a:extLst>
                <a:ext uri="{FF2B5EF4-FFF2-40B4-BE49-F238E27FC236}">
                  <a16:creationId xmlns:a16="http://schemas.microsoft.com/office/drawing/2014/main" id="{78A2C4F9-F02B-4229-8073-9856EFE3480D}"/>
                </a:ext>
              </a:extLst>
            </p:cNvPr>
            <p:cNvSpPr/>
            <p:nvPr/>
          </p:nvSpPr>
          <p:spPr>
            <a:xfrm>
              <a:off x="9157716" y="3563111"/>
              <a:ext cx="83820" cy="86995"/>
            </a:xfrm>
            <a:custGeom>
              <a:avLst/>
              <a:gdLst/>
              <a:ahLst/>
              <a:cxnLst/>
              <a:rect l="l" t="t" r="r" b="b"/>
              <a:pathLst>
                <a:path w="83820" h="86995">
                  <a:moveTo>
                    <a:pt x="0" y="86868"/>
                  </a:moveTo>
                  <a:lnTo>
                    <a:pt x="83820" y="86868"/>
                  </a:lnTo>
                  <a:lnTo>
                    <a:pt x="83820" y="0"/>
                  </a:lnTo>
                  <a:lnTo>
                    <a:pt x="0" y="0"/>
                  </a:lnTo>
                  <a:lnTo>
                    <a:pt x="0" y="868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5">
              <a:extLst>
                <a:ext uri="{FF2B5EF4-FFF2-40B4-BE49-F238E27FC236}">
                  <a16:creationId xmlns:a16="http://schemas.microsoft.com/office/drawing/2014/main" id="{B02E7F78-EE1A-48BD-8418-4B7CFA82BD2E}"/>
                </a:ext>
              </a:extLst>
            </p:cNvPr>
            <p:cNvSpPr/>
            <p:nvPr/>
          </p:nvSpPr>
          <p:spPr>
            <a:xfrm>
              <a:off x="10632058" y="3490925"/>
              <a:ext cx="907160" cy="2334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6">
              <a:extLst>
                <a:ext uri="{FF2B5EF4-FFF2-40B4-BE49-F238E27FC236}">
                  <a16:creationId xmlns:a16="http://schemas.microsoft.com/office/drawing/2014/main" id="{FC2706B0-C4EC-4E11-A0A7-A8BA54CFFBDA}"/>
                </a:ext>
              </a:extLst>
            </p:cNvPr>
            <p:cNvSpPr txBox="1"/>
            <p:nvPr/>
          </p:nvSpPr>
          <p:spPr>
            <a:xfrm>
              <a:off x="5268467" y="4652771"/>
              <a:ext cx="4014470" cy="1172210"/>
            </a:xfrm>
            <a:prstGeom prst="rect">
              <a:avLst/>
            </a:prstGeom>
            <a:solidFill>
              <a:srgbClr val="DAE2F3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107950">
                <a:lnSpc>
                  <a:spcPts val="2250"/>
                </a:lnSpc>
              </a:pPr>
              <a:r>
                <a:rPr sz="2000" dirty="0">
                  <a:latin typeface="Cambria Math"/>
                  <a:cs typeface="Cambria Math"/>
                </a:rPr>
                <a:t>𝑣 = </a:t>
              </a:r>
              <a:r>
                <a:rPr sz="2000" spc="-10" dirty="0">
                  <a:latin typeface="Cambria Math"/>
                  <a:cs typeface="Cambria Math"/>
                </a:rPr>
                <a:t>𝑥</a:t>
              </a:r>
              <a:r>
                <a:rPr sz="2175" spc="-15" baseline="-15325" dirty="0">
                  <a:latin typeface="Cambria Math"/>
                  <a:cs typeface="Cambria Math"/>
                </a:rPr>
                <a:t>1</a:t>
              </a:r>
              <a:r>
                <a:rPr sz="2000" spc="-10" dirty="0">
                  <a:latin typeface="Cambria Math"/>
                  <a:cs typeface="Cambria Math"/>
                </a:rPr>
                <a:t>𝑤</a:t>
              </a:r>
              <a:r>
                <a:rPr sz="2175" spc="-15" baseline="-15325" dirty="0">
                  <a:latin typeface="Cambria Math"/>
                  <a:cs typeface="Cambria Math"/>
                </a:rPr>
                <a:t>1 </a:t>
              </a:r>
              <a:r>
                <a:rPr sz="2000" dirty="0">
                  <a:latin typeface="Cambria Math"/>
                  <a:cs typeface="Cambria Math"/>
                </a:rPr>
                <a:t>+ </a:t>
              </a:r>
              <a:r>
                <a:rPr sz="2000" spc="15" dirty="0">
                  <a:latin typeface="Cambria Math"/>
                  <a:cs typeface="Cambria Math"/>
                </a:rPr>
                <a:t>𝑥</a:t>
              </a:r>
              <a:r>
                <a:rPr sz="2175" spc="22" baseline="-15325" dirty="0">
                  <a:latin typeface="Cambria Math"/>
                  <a:cs typeface="Cambria Math"/>
                </a:rPr>
                <a:t>2</a:t>
              </a:r>
              <a:r>
                <a:rPr sz="2000" spc="15" dirty="0">
                  <a:latin typeface="Cambria Math"/>
                  <a:cs typeface="Cambria Math"/>
                </a:rPr>
                <a:t>𝑤</a:t>
              </a:r>
              <a:r>
                <a:rPr sz="2175" spc="22" baseline="-15325" dirty="0">
                  <a:latin typeface="Cambria Math"/>
                  <a:cs typeface="Cambria Math"/>
                </a:rPr>
                <a:t>2 </a:t>
              </a:r>
              <a:r>
                <a:rPr sz="2000" dirty="0">
                  <a:latin typeface="Cambria Math"/>
                  <a:cs typeface="Cambria Math"/>
                </a:rPr>
                <a:t>+ </a:t>
              </a:r>
              <a:r>
                <a:rPr sz="2000" spc="5" dirty="0">
                  <a:latin typeface="Cambria Math"/>
                  <a:cs typeface="Cambria Math"/>
                </a:rPr>
                <a:t>⋯ </a:t>
              </a:r>
              <a:r>
                <a:rPr sz="2000" dirty="0">
                  <a:latin typeface="Cambria Math"/>
                  <a:cs typeface="Cambria Math"/>
                </a:rPr>
                <a:t>+</a:t>
              </a:r>
              <a:r>
                <a:rPr sz="2000" spc="-80" dirty="0">
                  <a:latin typeface="Cambria Math"/>
                  <a:cs typeface="Cambria Math"/>
                </a:rPr>
                <a:t> </a:t>
              </a:r>
              <a:r>
                <a:rPr sz="2000" spc="35" dirty="0">
                  <a:latin typeface="Cambria Math"/>
                  <a:cs typeface="Cambria Math"/>
                </a:rPr>
                <a:t>𝑥</a:t>
              </a:r>
              <a:r>
                <a:rPr sz="2175" spc="52" baseline="-15325" dirty="0">
                  <a:latin typeface="Cambria Math"/>
                  <a:cs typeface="Cambria Math"/>
                </a:rPr>
                <a:t>𝑝</a:t>
              </a:r>
              <a:r>
                <a:rPr sz="2000" spc="35" dirty="0">
                  <a:latin typeface="Cambria Math"/>
                  <a:cs typeface="Cambria Math"/>
                </a:rPr>
                <a:t>𝑤</a:t>
              </a:r>
              <a:r>
                <a:rPr sz="2175" spc="52" baseline="-15325" dirty="0">
                  <a:latin typeface="Cambria Math"/>
                  <a:cs typeface="Cambria Math"/>
                </a:rPr>
                <a:t>𝑝</a:t>
              </a:r>
              <a:r>
                <a:rPr sz="2000" spc="35" dirty="0">
                  <a:latin typeface="Cambria Math"/>
                  <a:cs typeface="Cambria Math"/>
                </a:rPr>
                <a:t>+</a:t>
              </a:r>
              <a:r>
                <a:rPr sz="2100" i="1" spc="35" dirty="0">
                  <a:latin typeface="Cambria Math"/>
                  <a:cs typeface="Cambria Math"/>
                </a:rPr>
                <a:t>b</a:t>
              </a:r>
              <a:endParaRPr sz="2100">
                <a:latin typeface="Cambria Math"/>
                <a:cs typeface="Cambria Math"/>
              </a:endParaRPr>
            </a:p>
            <a:p>
              <a:pPr marL="656590">
                <a:lnSpc>
                  <a:spcPts val="1650"/>
                </a:lnSpc>
              </a:pPr>
              <a:r>
                <a:rPr sz="1450" spc="110" dirty="0">
                  <a:latin typeface="Cambria Math"/>
                  <a:cs typeface="Cambria Math"/>
                </a:rPr>
                <a:t>𝑝</a:t>
              </a:r>
              <a:endParaRPr sz="1450">
                <a:latin typeface="Cambria Math"/>
                <a:cs typeface="Cambria Math"/>
              </a:endParaRPr>
            </a:p>
            <a:p>
              <a:pPr marL="332105">
                <a:lnSpc>
                  <a:spcPct val="100000"/>
                </a:lnSpc>
                <a:spcBef>
                  <a:spcPts val="685"/>
                </a:spcBef>
              </a:pPr>
              <a:r>
                <a:rPr sz="2000" dirty="0">
                  <a:latin typeface="Cambria Math"/>
                  <a:cs typeface="Cambria Math"/>
                </a:rPr>
                <a:t>= </a:t>
              </a:r>
              <a:r>
                <a:rPr sz="2000" spc="2035" dirty="0">
                  <a:latin typeface="Cambria Math"/>
                  <a:cs typeface="Cambria Math"/>
                </a:rPr>
                <a:t>෍</a:t>
              </a:r>
              <a:r>
                <a:rPr sz="2000" spc="-135" dirty="0">
                  <a:latin typeface="Cambria Math"/>
                  <a:cs typeface="Cambria Math"/>
                </a:rPr>
                <a:t> </a:t>
              </a:r>
              <a:r>
                <a:rPr sz="2000" spc="30" dirty="0">
                  <a:latin typeface="Cambria Math"/>
                  <a:cs typeface="Cambria Math"/>
                </a:rPr>
                <a:t>𝑥</a:t>
              </a:r>
              <a:r>
                <a:rPr sz="2175" spc="44" baseline="-15325" dirty="0">
                  <a:latin typeface="Cambria Math"/>
                  <a:cs typeface="Cambria Math"/>
                </a:rPr>
                <a:t>𝑖</a:t>
              </a:r>
              <a:r>
                <a:rPr sz="2000" spc="30" dirty="0">
                  <a:latin typeface="Cambria Math"/>
                  <a:cs typeface="Cambria Math"/>
                </a:rPr>
                <a:t>𝑤</a:t>
              </a:r>
              <a:r>
                <a:rPr sz="2175" spc="44" baseline="-15325" dirty="0">
                  <a:latin typeface="Cambria Math"/>
                  <a:cs typeface="Cambria Math"/>
                </a:rPr>
                <a:t>𝑖 </a:t>
              </a:r>
              <a:r>
                <a:rPr sz="2000" dirty="0">
                  <a:latin typeface="Cambria Math"/>
                  <a:cs typeface="Cambria Math"/>
                </a:rPr>
                <a:t>+ 𝑏</a:t>
              </a:r>
              <a:endParaRPr sz="2000">
                <a:latin typeface="Cambria Math"/>
                <a:cs typeface="Cambria Math"/>
              </a:endParaRPr>
            </a:p>
            <a:p>
              <a:pPr marL="601980">
                <a:lnSpc>
                  <a:spcPts val="1535"/>
                </a:lnSpc>
                <a:spcBef>
                  <a:spcPts val="705"/>
                </a:spcBef>
              </a:pPr>
              <a:r>
                <a:rPr sz="1450" spc="40" dirty="0">
                  <a:latin typeface="Cambria Math"/>
                  <a:cs typeface="Cambria Math"/>
                </a:rPr>
                <a:t>𝑖=1</a:t>
              </a:r>
              <a:endParaRPr sz="1450">
                <a:latin typeface="Cambria Math"/>
                <a:cs typeface="Cambria Math"/>
              </a:endParaRPr>
            </a:p>
          </p:txBody>
        </p:sp>
        <p:sp>
          <p:nvSpPr>
            <p:cNvPr id="104" name="object 97">
              <a:extLst>
                <a:ext uri="{FF2B5EF4-FFF2-40B4-BE49-F238E27FC236}">
                  <a16:creationId xmlns:a16="http://schemas.microsoft.com/office/drawing/2014/main" id="{372CEC65-9508-4732-9544-B1E6787F1595}"/>
                </a:ext>
              </a:extLst>
            </p:cNvPr>
            <p:cNvSpPr/>
            <p:nvPr/>
          </p:nvSpPr>
          <p:spPr>
            <a:xfrm>
              <a:off x="3777741" y="6042964"/>
              <a:ext cx="381762" cy="26212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98">
              <a:extLst>
                <a:ext uri="{FF2B5EF4-FFF2-40B4-BE49-F238E27FC236}">
                  <a16:creationId xmlns:a16="http://schemas.microsoft.com/office/drawing/2014/main" id="{3427A674-410E-4D17-8FFF-7B59F6EA8AC6}"/>
                </a:ext>
              </a:extLst>
            </p:cNvPr>
            <p:cNvSpPr/>
            <p:nvPr/>
          </p:nvSpPr>
          <p:spPr>
            <a:xfrm>
              <a:off x="4032250" y="6064300"/>
              <a:ext cx="1088136" cy="23317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99">
              <a:extLst>
                <a:ext uri="{FF2B5EF4-FFF2-40B4-BE49-F238E27FC236}">
                  <a16:creationId xmlns:a16="http://schemas.microsoft.com/office/drawing/2014/main" id="{11E4C32D-FE90-4AAD-A4EE-0D19DBD428D6}"/>
                </a:ext>
              </a:extLst>
            </p:cNvPr>
            <p:cNvSpPr txBox="1"/>
            <p:nvPr/>
          </p:nvSpPr>
          <p:spPr>
            <a:xfrm>
              <a:off x="4975097" y="6021120"/>
              <a:ext cx="13589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latin typeface="Cambria Math"/>
                  <a:cs typeface="Cambria Math"/>
                </a:rPr>
                <a:t>𝑣</a:t>
              </a:r>
              <a:endParaRPr sz="1600">
                <a:latin typeface="Cambria Math"/>
                <a:cs typeface="Cambria Math"/>
              </a:endParaRPr>
            </a:p>
          </p:txBody>
        </p:sp>
        <p:sp>
          <p:nvSpPr>
            <p:cNvPr id="107" name="object 100">
              <a:extLst>
                <a:ext uri="{FF2B5EF4-FFF2-40B4-BE49-F238E27FC236}">
                  <a16:creationId xmlns:a16="http://schemas.microsoft.com/office/drawing/2014/main" id="{0BD78B08-A9AA-4B45-A5FB-F910DD7A2415}"/>
                </a:ext>
              </a:extLst>
            </p:cNvPr>
            <p:cNvSpPr/>
            <p:nvPr/>
          </p:nvSpPr>
          <p:spPr>
            <a:xfrm>
              <a:off x="5149341" y="6064300"/>
              <a:ext cx="544525" cy="23317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1">
              <a:extLst>
                <a:ext uri="{FF2B5EF4-FFF2-40B4-BE49-F238E27FC236}">
                  <a16:creationId xmlns:a16="http://schemas.microsoft.com/office/drawing/2014/main" id="{2E717908-33DD-4822-9B9D-776D31C7ACAF}"/>
                </a:ext>
              </a:extLst>
            </p:cNvPr>
            <p:cNvSpPr/>
            <p:nvPr/>
          </p:nvSpPr>
          <p:spPr>
            <a:xfrm>
              <a:off x="5556503" y="6064300"/>
              <a:ext cx="725424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2">
              <a:extLst>
                <a:ext uri="{FF2B5EF4-FFF2-40B4-BE49-F238E27FC236}">
                  <a16:creationId xmlns:a16="http://schemas.microsoft.com/office/drawing/2014/main" id="{6A6C8EE5-B7D1-4D29-BFD6-3F8526D00A55}"/>
                </a:ext>
              </a:extLst>
            </p:cNvPr>
            <p:cNvSpPr/>
            <p:nvPr/>
          </p:nvSpPr>
          <p:spPr>
            <a:xfrm>
              <a:off x="6146291" y="6064300"/>
              <a:ext cx="725423" cy="23317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3">
              <a:extLst>
                <a:ext uri="{FF2B5EF4-FFF2-40B4-BE49-F238E27FC236}">
                  <a16:creationId xmlns:a16="http://schemas.microsoft.com/office/drawing/2014/main" id="{48D1D8B3-1B8C-4579-8771-35F991F78899}"/>
                </a:ext>
              </a:extLst>
            </p:cNvPr>
            <p:cNvSpPr txBox="1"/>
            <p:nvPr/>
          </p:nvSpPr>
          <p:spPr>
            <a:xfrm>
              <a:off x="6910831" y="6138468"/>
              <a:ext cx="277495" cy="203200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150" spc="180" dirty="0">
                  <a:latin typeface="Cambria Math"/>
                  <a:cs typeface="Cambria Math"/>
                </a:rPr>
                <a:t>𝑖</a:t>
              </a:r>
              <a:r>
                <a:rPr sz="1150" spc="-10" dirty="0">
                  <a:latin typeface="Cambria Math"/>
                  <a:cs typeface="Cambria Math"/>
                </a:rPr>
                <a:t>=</a:t>
              </a:r>
              <a:r>
                <a:rPr sz="1150" spc="35" dirty="0">
                  <a:latin typeface="Cambria Math"/>
                  <a:cs typeface="Cambria Math"/>
                </a:rPr>
                <a:t>1</a:t>
              </a:r>
              <a:endParaRPr sz="1150">
                <a:latin typeface="Cambria Math"/>
                <a:cs typeface="Cambria Math"/>
              </a:endParaRPr>
            </a:p>
          </p:txBody>
        </p:sp>
        <p:sp>
          <p:nvSpPr>
            <p:cNvPr id="111" name="object 104">
              <a:extLst>
                <a:ext uri="{FF2B5EF4-FFF2-40B4-BE49-F238E27FC236}">
                  <a16:creationId xmlns:a16="http://schemas.microsoft.com/office/drawing/2014/main" id="{932FB53B-ECE0-408C-A6E8-0F42A0F0B968}"/>
                </a:ext>
              </a:extLst>
            </p:cNvPr>
            <p:cNvSpPr txBox="1"/>
            <p:nvPr/>
          </p:nvSpPr>
          <p:spPr>
            <a:xfrm>
              <a:off x="6767576" y="5917488"/>
              <a:ext cx="26225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spc="315" baseline="-26041" dirty="0">
                  <a:latin typeface="Cambria Math"/>
                  <a:cs typeface="Cambria Math"/>
                </a:rPr>
                <a:t>σ</a:t>
              </a:r>
              <a:r>
                <a:rPr sz="1150" spc="160" dirty="0">
                  <a:latin typeface="Cambria Math"/>
                  <a:cs typeface="Cambria Math"/>
                </a:rPr>
                <a:t>𝑝</a:t>
              </a:r>
              <a:endParaRPr sz="1150">
                <a:latin typeface="Cambria Math"/>
                <a:cs typeface="Cambria Math"/>
              </a:endParaRPr>
            </a:p>
          </p:txBody>
        </p:sp>
        <p:sp>
          <p:nvSpPr>
            <p:cNvPr id="112" name="object 105">
              <a:extLst>
                <a:ext uri="{FF2B5EF4-FFF2-40B4-BE49-F238E27FC236}">
                  <a16:creationId xmlns:a16="http://schemas.microsoft.com/office/drawing/2014/main" id="{8817D548-01FB-4C01-8C8F-DC9492FEC589}"/>
                </a:ext>
              </a:extLst>
            </p:cNvPr>
            <p:cNvSpPr txBox="1"/>
            <p:nvPr/>
          </p:nvSpPr>
          <p:spPr>
            <a:xfrm>
              <a:off x="7195819" y="6021120"/>
              <a:ext cx="39433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Cambria Math"/>
                  <a:cs typeface="Cambria Math"/>
                </a:rPr>
                <a:t>𝑤</a:t>
              </a:r>
              <a:r>
                <a:rPr sz="1725" spc="-15" baseline="-14492" dirty="0">
                  <a:latin typeface="Cambria Math"/>
                  <a:cs typeface="Cambria Math"/>
                </a:rPr>
                <a:t>𝑖</a:t>
              </a:r>
              <a:r>
                <a:rPr sz="1725" spc="-277" baseline="-14492" dirty="0">
                  <a:latin typeface="Cambria Math"/>
                  <a:cs typeface="Cambria Math"/>
                </a:rPr>
                <a:t> </a:t>
              </a:r>
              <a:r>
                <a:rPr sz="1600" spc="15" dirty="0">
                  <a:latin typeface="Cambria Math"/>
                  <a:cs typeface="Cambria Math"/>
                </a:rPr>
                <a:t>𝑥</a:t>
              </a:r>
              <a:r>
                <a:rPr sz="1725" spc="22" baseline="-14492" dirty="0">
                  <a:latin typeface="Cambria Math"/>
                  <a:cs typeface="Cambria Math"/>
                </a:rPr>
                <a:t>𝑖</a:t>
              </a:r>
              <a:endParaRPr sz="1725" baseline="-14492">
                <a:latin typeface="Cambria Math"/>
                <a:cs typeface="Cambria Math"/>
              </a:endParaRPr>
            </a:p>
          </p:txBody>
        </p:sp>
        <p:sp>
          <p:nvSpPr>
            <p:cNvPr id="113" name="object 106">
              <a:extLst>
                <a:ext uri="{FF2B5EF4-FFF2-40B4-BE49-F238E27FC236}">
                  <a16:creationId xmlns:a16="http://schemas.microsoft.com/office/drawing/2014/main" id="{55FD0BC4-E4C6-41B2-897B-BB97CEA8B40E}"/>
                </a:ext>
              </a:extLst>
            </p:cNvPr>
            <p:cNvSpPr/>
            <p:nvPr/>
          </p:nvSpPr>
          <p:spPr>
            <a:xfrm>
              <a:off x="7589519" y="6064300"/>
              <a:ext cx="363321" cy="23317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7">
              <a:extLst>
                <a:ext uri="{FF2B5EF4-FFF2-40B4-BE49-F238E27FC236}">
                  <a16:creationId xmlns:a16="http://schemas.microsoft.com/office/drawing/2014/main" id="{6CD00598-A96D-4311-916C-6C8A4C8D0A21}"/>
                </a:ext>
              </a:extLst>
            </p:cNvPr>
            <p:cNvSpPr/>
            <p:nvPr/>
          </p:nvSpPr>
          <p:spPr>
            <a:xfrm>
              <a:off x="7816850" y="6064300"/>
              <a:ext cx="121920" cy="23317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08">
              <a:extLst>
                <a:ext uri="{FF2B5EF4-FFF2-40B4-BE49-F238E27FC236}">
                  <a16:creationId xmlns:a16="http://schemas.microsoft.com/office/drawing/2014/main" id="{38D04C53-CCAB-4371-B253-B3346A7B26DC}"/>
                </a:ext>
              </a:extLst>
            </p:cNvPr>
            <p:cNvSpPr/>
            <p:nvPr/>
          </p:nvSpPr>
          <p:spPr>
            <a:xfrm>
              <a:off x="7877809" y="6064300"/>
              <a:ext cx="544068" cy="23317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09">
              <a:extLst>
                <a:ext uri="{FF2B5EF4-FFF2-40B4-BE49-F238E27FC236}">
                  <a16:creationId xmlns:a16="http://schemas.microsoft.com/office/drawing/2014/main" id="{E064E03C-8E35-4E99-95B9-FA033598BE4C}"/>
                </a:ext>
              </a:extLst>
            </p:cNvPr>
            <p:cNvSpPr/>
            <p:nvPr/>
          </p:nvSpPr>
          <p:spPr>
            <a:xfrm>
              <a:off x="8287766" y="6064300"/>
              <a:ext cx="1088135" cy="23317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0">
              <a:extLst>
                <a:ext uri="{FF2B5EF4-FFF2-40B4-BE49-F238E27FC236}">
                  <a16:creationId xmlns:a16="http://schemas.microsoft.com/office/drawing/2014/main" id="{D9B121DE-3163-45C2-B1D4-8DB3AF4CA262}"/>
                </a:ext>
              </a:extLst>
            </p:cNvPr>
            <p:cNvSpPr/>
            <p:nvPr/>
          </p:nvSpPr>
          <p:spPr>
            <a:xfrm>
              <a:off x="9194545" y="6064300"/>
              <a:ext cx="121920" cy="23317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1">
              <a:extLst>
                <a:ext uri="{FF2B5EF4-FFF2-40B4-BE49-F238E27FC236}">
                  <a16:creationId xmlns:a16="http://schemas.microsoft.com/office/drawing/2014/main" id="{9CACE85F-409D-4B22-B259-AB76A441FDCB}"/>
                </a:ext>
              </a:extLst>
            </p:cNvPr>
            <p:cNvSpPr/>
            <p:nvPr/>
          </p:nvSpPr>
          <p:spPr>
            <a:xfrm>
              <a:off x="9255506" y="6064300"/>
              <a:ext cx="544068" cy="23317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2">
              <a:extLst>
                <a:ext uri="{FF2B5EF4-FFF2-40B4-BE49-F238E27FC236}">
                  <a16:creationId xmlns:a16="http://schemas.microsoft.com/office/drawing/2014/main" id="{6AF01BB6-F289-47D5-8FB2-92511E74FA77}"/>
                </a:ext>
              </a:extLst>
            </p:cNvPr>
            <p:cNvSpPr/>
            <p:nvPr/>
          </p:nvSpPr>
          <p:spPr>
            <a:xfrm>
              <a:off x="9662414" y="6064300"/>
              <a:ext cx="544525" cy="23317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3">
              <a:extLst>
                <a:ext uri="{FF2B5EF4-FFF2-40B4-BE49-F238E27FC236}">
                  <a16:creationId xmlns:a16="http://schemas.microsoft.com/office/drawing/2014/main" id="{93EB6E04-3699-4F45-8B01-56F582D20B40}"/>
                </a:ext>
              </a:extLst>
            </p:cNvPr>
            <p:cNvSpPr/>
            <p:nvPr/>
          </p:nvSpPr>
          <p:spPr>
            <a:xfrm>
              <a:off x="10482198" y="2274823"/>
              <a:ext cx="123825" cy="307975"/>
            </a:xfrm>
            <a:custGeom>
              <a:avLst/>
              <a:gdLst/>
              <a:ahLst/>
              <a:cxnLst/>
              <a:rect l="l" t="t" r="r" b="b"/>
              <a:pathLst>
                <a:path w="123825" h="307975">
                  <a:moveTo>
                    <a:pt x="81677" y="238101"/>
                  </a:moveTo>
                  <a:lnTo>
                    <a:pt x="51689" y="248538"/>
                  </a:lnTo>
                  <a:lnTo>
                    <a:pt x="112775" y="307975"/>
                  </a:lnTo>
                  <a:lnTo>
                    <a:pt x="120178" y="250062"/>
                  </a:lnTo>
                  <a:lnTo>
                    <a:pt x="85851" y="250062"/>
                  </a:lnTo>
                  <a:lnTo>
                    <a:pt x="81677" y="238101"/>
                  </a:lnTo>
                  <a:close/>
                </a:path>
                <a:path w="123825" h="307975">
                  <a:moveTo>
                    <a:pt x="93624" y="233943"/>
                  </a:moveTo>
                  <a:lnTo>
                    <a:pt x="81677" y="238101"/>
                  </a:lnTo>
                  <a:lnTo>
                    <a:pt x="85851" y="250062"/>
                  </a:lnTo>
                  <a:lnTo>
                    <a:pt x="97790" y="245872"/>
                  </a:lnTo>
                  <a:lnTo>
                    <a:pt x="93624" y="233943"/>
                  </a:lnTo>
                  <a:close/>
                </a:path>
                <a:path w="123825" h="307975">
                  <a:moveTo>
                    <a:pt x="123571" y="223520"/>
                  </a:moveTo>
                  <a:lnTo>
                    <a:pt x="93624" y="233943"/>
                  </a:lnTo>
                  <a:lnTo>
                    <a:pt x="97790" y="245872"/>
                  </a:lnTo>
                  <a:lnTo>
                    <a:pt x="85851" y="250062"/>
                  </a:lnTo>
                  <a:lnTo>
                    <a:pt x="120178" y="250062"/>
                  </a:lnTo>
                  <a:lnTo>
                    <a:pt x="123571" y="223520"/>
                  </a:lnTo>
                  <a:close/>
                </a:path>
                <a:path w="123825" h="307975">
                  <a:moveTo>
                    <a:pt x="11937" y="0"/>
                  </a:moveTo>
                  <a:lnTo>
                    <a:pt x="0" y="4063"/>
                  </a:lnTo>
                  <a:lnTo>
                    <a:pt x="81677" y="238101"/>
                  </a:lnTo>
                  <a:lnTo>
                    <a:pt x="93624" y="233943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4">
              <a:extLst>
                <a:ext uri="{FF2B5EF4-FFF2-40B4-BE49-F238E27FC236}">
                  <a16:creationId xmlns:a16="http://schemas.microsoft.com/office/drawing/2014/main" id="{3F4B0A47-EE54-45C3-8421-FAE75C173179}"/>
                </a:ext>
              </a:extLst>
            </p:cNvPr>
            <p:cNvSpPr txBox="1"/>
            <p:nvPr/>
          </p:nvSpPr>
          <p:spPr>
            <a:xfrm>
              <a:off x="10323321" y="1981276"/>
              <a:ext cx="14922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𝑏</a:t>
              </a:r>
              <a:endParaRPr sz="1800"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384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object 19">
            <a:extLst>
              <a:ext uri="{FF2B5EF4-FFF2-40B4-BE49-F238E27FC236}">
                <a16:creationId xmlns:a16="http://schemas.microsoft.com/office/drawing/2014/main" id="{23539D8E-69EA-41CA-B351-1BDA9D97DF35}"/>
              </a:ext>
            </a:extLst>
          </p:cNvPr>
          <p:cNvSpPr/>
          <p:nvPr/>
        </p:nvSpPr>
        <p:spPr>
          <a:xfrm>
            <a:off x="6096000" y="371862"/>
            <a:ext cx="1085088" cy="35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E12FC122-76CC-474E-AC50-83D4F0CD914A}"/>
              </a:ext>
            </a:extLst>
          </p:cNvPr>
          <p:cNvSpPr/>
          <p:nvPr/>
        </p:nvSpPr>
        <p:spPr>
          <a:xfrm>
            <a:off x="6978395" y="371862"/>
            <a:ext cx="813815" cy="35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B7389333-F16F-4C2A-9D8F-17217E97AB01}"/>
              </a:ext>
            </a:extLst>
          </p:cNvPr>
          <p:cNvSpPr/>
          <p:nvPr/>
        </p:nvSpPr>
        <p:spPr>
          <a:xfrm>
            <a:off x="7589519" y="371862"/>
            <a:ext cx="814273" cy="350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45C3CC-A3B6-4AEE-8FFD-D291A4143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" y="1061707"/>
            <a:ext cx="11130292" cy="46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5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인공신경망의 뉴런모델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557113-FC05-4EB5-8741-0F4EC0733927}"/>
              </a:ext>
            </a:extLst>
          </p:cNvPr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E24E7E-4F62-4427-ACC8-76AA9192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36" y="1033863"/>
            <a:ext cx="9018044" cy="516764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617813B-4C83-4093-9955-E1F0A9247F52}"/>
              </a:ext>
            </a:extLst>
          </p:cNvPr>
          <p:cNvGrpSpPr/>
          <p:nvPr/>
        </p:nvGrpSpPr>
        <p:grpSpPr>
          <a:xfrm>
            <a:off x="6096000" y="411508"/>
            <a:ext cx="3190114" cy="350824"/>
            <a:chOff x="4015104" y="322783"/>
            <a:chExt cx="3190114" cy="350824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F4254B6D-10E2-43D0-B9BB-8410484A553E}"/>
                </a:ext>
              </a:extLst>
            </p:cNvPr>
            <p:cNvSpPr/>
            <p:nvPr/>
          </p:nvSpPr>
          <p:spPr>
            <a:xfrm>
              <a:off x="4015104" y="322783"/>
              <a:ext cx="1085088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A042FE16-9363-42DF-AEAE-B891CD5CA1D8}"/>
                </a:ext>
              </a:extLst>
            </p:cNvPr>
            <p:cNvSpPr/>
            <p:nvPr/>
          </p:nvSpPr>
          <p:spPr>
            <a:xfrm>
              <a:off x="4897501" y="322783"/>
              <a:ext cx="1085088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8FD7C41D-98F9-4995-98D3-265FD246314B}"/>
                </a:ext>
              </a:extLst>
            </p:cNvPr>
            <p:cNvSpPr/>
            <p:nvPr/>
          </p:nvSpPr>
          <p:spPr>
            <a:xfrm>
              <a:off x="5779896" y="322783"/>
              <a:ext cx="814273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835D8561-B2FD-4B3C-979B-A0D115711066}"/>
                </a:ext>
              </a:extLst>
            </p:cNvPr>
            <p:cNvSpPr/>
            <p:nvPr/>
          </p:nvSpPr>
          <p:spPr>
            <a:xfrm>
              <a:off x="6391402" y="322783"/>
              <a:ext cx="813816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02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311</Words>
  <Application>Microsoft Office PowerPoint</Application>
  <PresentationFormat>와이드스크린</PresentationFormat>
  <Paragraphs>127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나눔스퀘어 ExtraBold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mqh</cp:lastModifiedBy>
  <cp:revision>19</cp:revision>
  <dcterms:created xsi:type="dcterms:W3CDTF">2019-12-23T00:32:35Z</dcterms:created>
  <dcterms:modified xsi:type="dcterms:W3CDTF">2021-10-23T04:59:30Z</dcterms:modified>
</cp:coreProperties>
</file>